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Default Extension="emf" ContentType="image/x-em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706" r:id="rId1"/>
  </p:sldMasterIdLst>
  <p:notesMasterIdLst>
    <p:notesMasterId r:id="rId87"/>
  </p:notesMasterIdLst>
  <p:handoutMasterIdLst>
    <p:handoutMasterId r:id="rId88"/>
  </p:handoutMasterIdLst>
  <p:sldIdLst>
    <p:sldId id="384" r:id="rId2"/>
    <p:sldId id="280" r:id="rId3"/>
    <p:sldId id="534" r:id="rId4"/>
    <p:sldId id="569" r:id="rId5"/>
    <p:sldId id="652" r:id="rId6"/>
    <p:sldId id="576" r:id="rId7"/>
    <p:sldId id="575" r:id="rId8"/>
    <p:sldId id="530" r:id="rId9"/>
    <p:sldId id="565" r:id="rId10"/>
    <p:sldId id="572" r:id="rId11"/>
    <p:sldId id="629" r:id="rId12"/>
    <p:sldId id="531" r:id="rId13"/>
    <p:sldId id="574" r:id="rId14"/>
    <p:sldId id="585" r:id="rId15"/>
    <p:sldId id="610" r:id="rId16"/>
    <p:sldId id="611" r:id="rId17"/>
    <p:sldId id="612" r:id="rId18"/>
    <p:sldId id="613" r:id="rId19"/>
    <p:sldId id="614" r:id="rId20"/>
    <p:sldId id="633" r:id="rId21"/>
    <p:sldId id="634" r:id="rId22"/>
    <p:sldId id="635" r:id="rId23"/>
    <p:sldId id="636" r:id="rId24"/>
    <p:sldId id="637" r:id="rId25"/>
    <p:sldId id="638" r:id="rId26"/>
    <p:sldId id="639" r:id="rId27"/>
    <p:sldId id="640" r:id="rId28"/>
    <p:sldId id="641" r:id="rId29"/>
    <p:sldId id="642" r:id="rId30"/>
    <p:sldId id="643" r:id="rId31"/>
    <p:sldId id="644" r:id="rId32"/>
    <p:sldId id="645" r:id="rId33"/>
    <p:sldId id="646" r:id="rId34"/>
    <p:sldId id="647" r:id="rId35"/>
    <p:sldId id="648" r:id="rId36"/>
    <p:sldId id="649" r:id="rId37"/>
    <p:sldId id="650" r:id="rId38"/>
    <p:sldId id="651" r:id="rId39"/>
    <p:sldId id="653" r:id="rId40"/>
    <p:sldId id="616" r:id="rId41"/>
    <p:sldId id="617" r:id="rId42"/>
    <p:sldId id="618" r:id="rId43"/>
    <p:sldId id="594" r:id="rId44"/>
    <p:sldId id="595" r:id="rId45"/>
    <p:sldId id="619" r:id="rId46"/>
    <p:sldId id="563" r:id="rId47"/>
    <p:sldId id="630" r:id="rId48"/>
    <p:sldId id="631" r:id="rId49"/>
    <p:sldId id="632" r:id="rId50"/>
    <p:sldId id="415" r:id="rId51"/>
    <p:sldId id="416" r:id="rId52"/>
    <p:sldId id="496" r:id="rId53"/>
    <p:sldId id="655" r:id="rId54"/>
    <p:sldId id="656" r:id="rId55"/>
    <p:sldId id="657" r:id="rId56"/>
    <p:sldId id="658" r:id="rId57"/>
    <p:sldId id="659" r:id="rId58"/>
    <p:sldId id="660" r:id="rId59"/>
    <p:sldId id="661" r:id="rId60"/>
    <p:sldId id="662" r:id="rId61"/>
    <p:sldId id="663" r:id="rId62"/>
    <p:sldId id="664" r:id="rId63"/>
    <p:sldId id="665" r:id="rId64"/>
    <p:sldId id="666" r:id="rId65"/>
    <p:sldId id="667" r:id="rId66"/>
    <p:sldId id="668" r:id="rId67"/>
    <p:sldId id="669" r:id="rId68"/>
    <p:sldId id="670" r:id="rId69"/>
    <p:sldId id="671" r:id="rId70"/>
    <p:sldId id="672" r:id="rId71"/>
    <p:sldId id="673" r:id="rId72"/>
    <p:sldId id="674" r:id="rId73"/>
    <p:sldId id="675" r:id="rId74"/>
    <p:sldId id="622" r:id="rId75"/>
    <p:sldId id="676" r:id="rId76"/>
    <p:sldId id="677" r:id="rId77"/>
    <p:sldId id="623" r:id="rId78"/>
    <p:sldId id="625" r:id="rId79"/>
    <p:sldId id="626" r:id="rId80"/>
    <p:sldId id="678" r:id="rId81"/>
    <p:sldId id="679" r:id="rId82"/>
    <p:sldId id="564" r:id="rId83"/>
    <p:sldId id="567" r:id="rId84"/>
    <p:sldId id="566" r:id="rId85"/>
    <p:sldId id="422" r:id="rId86"/>
  </p:sldIdLst>
  <p:sldSz cx="9144000" cy="6858000" type="screen4x3"/>
  <p:notesSz cx="6797675" cy="9926638"/>
  <p:defaultTextStyle>
    <a:defPPr>
      <a:defRPr lang="zh-CN"/>
    </a:defPPr>
    <a:lvl1pPr algn="l" rtl="0" fontAlgn="base">
      <a:spcBef>
        <a:spcPct val="0"/>
      </a:spcBef>
      <a:spcAft>
        <a:spcPct val="0"/>
      </a:spcAft>
      <a:defRPr sz="2400"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sz="2400"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sz="2400"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sz="2400"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sz="2400" kern="1200">
        <a:solidFill>
          <a:schemeClr val="tx1"/>
        </a:solidFill>
        <a:latin typeface="Arial" pitchFamily="34" charset="0"/>
        <a:ea typeface="宋体" pitchFamily="2" charset="-122"/>
        <a:cs typeface="+mn-cs"/>
      </a:defRPr>
    </a:lvl5pPr>
    <a:lvl6pPr marL="2286000" algn="l" defTabSz="914400" rtl="0" eaLnBrk="1" latinLnBrk="0" hangingPunct="1">
      <a:defRPr sz="2400" kern="1200">
        <a:solidFill>
          <a:schemeClr val="tx1"/>
        </a:solidFill>
        <a:latin typeface="Arial" pitchFamily="34" charset="0"/>
        <a:ea typeface="宋体" pitchFamily="2" charset="-122"/>
        <a:cs typeface="+mn-cs"/>
      </a:defRPr>
    </a:lvl6pPr>
    <a:lvl7pPr marL="2743200" algn="l" defTabSz="914400" rtl="0" eaLnBrk="1" latinLnBrk="0" hangingPunct="1">
      <a:defRPr sz="2400" kern="1200">
        <a:solidFill>
          <a:schemeClr val="tx1"/>
        </a:solidFill>
        <a:latin typeface="Arial" pitchFamily="34" charset="0"/>
        <a:ea typeface="宋体" pitchFamily="2" charset="-122"/>
        <a:cs typeface="+mn-cs"/>
      </a:defRPr>
    </a:lvl7pPr>
    <a:lvl8pPr marL="3200400" algn="l" defTabSz="914400" rtl="0" eaLnBrk="1" latinLnBrk="0" hangingPunct="1">
      <a:defRPr sz="2400" kern="1200">
        <a:solidFill>
          <a:schemeClr val="tx1"/>
        </a:solidFill>
        <a:latin typeface="Arial" pitchFamily="34" charset="0"/>
        <a:ea typeface="宋体" pitchFamily="2" charset="-122"/>
        <a:cs typeface="+mn-cs"/>
      </a:defRPr>
    </a:lvl8pPr>
    <a:lvl9pPr marL="3657600" algn="l" defTabSz="914400" rtl="0" eaLnBrk="1" latinLnBrk="0" hangingPunct="1">
      <a:defRPr sz="2400" kern="1200">
        <a:solidFill>
          <a:schemeClr val="tx1"/>
        </a:solidFill>
        <a:latin typeface="Arial" pitchFamily="34"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860D"/>
    <a:srgbClr val="333399"/>
    <a:srgbClr val="008383"/>
    <a:srgbClr val="009999"/>
    <a:srgbClr val="009900"/>
    <a:srgbClr val="FE0E0E"/>
    <a:srgbClr val="FE7466"/>
    <a:srgbClr val="008000"/>
    <a:srgbClr val="000099"/>
    <a:srgbClr val="33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592" autoAdjust="0"/>
    <p:restoredTop sz="90893" autoAdjust="0"/>
  </p:normalViewPr>
  <p:slideViewPr>
    <p:cSldViewPr>
      <p:cViewPr>
        <p:scale>
          <a:sx n="59" d="100"/>
          <a:sy n="59" d="100"/>
        </p:scale>
        <p:origin x="-1424" y="-448"/>
      </p:cViewPr>
      <p:guideLst>
        <p:guide orient="horz" pos="2160"/>
        <p:guide pos="2880"/>
      </p:guideLst>
    </p:cSldViewPr>
  </p:slideViewPr>
  <p:notesTextViewPr>
    <p:cViewPr>
      <p:scale>
        <a:sx n="100" d="100"/>
        <a:sy n="100" d="100"/>
      </p:scale>
      <p:origin x="0" y="0"/>
    </p:cViewPr>
  </p:notesTextViewPr>
  <p:sorterViewPr>
    <p:cViewPr>
      <p:scale>
        <a:sx n="66" d="100"/>
        <a:sy n="66" d="100"/>
      </p:scale>
      <p:origin x="0" y="188"/>
    </p:cViewPr>
  </p:sorterViewPr>
  <p:gridSpacing cx="72008" cy="72008"/>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50" Type="http://schemas.openxmlformats.org/officeDocument/2006/relationships/slide" Target="slides/slide49.xml"/><Relationship Id="rId51" Type="http://schemas.openxmlformats.org/officeDocument/2006/relationships/slide" Target="slides/slide50.xml"/><Relationship Id="rId52" Type="http://schemas.openxmlformats.org/officeDocument/2006/relationships/slide" Target="slides/slide51.xml"/><Relationship Id="rId53" Type="http://schemas.openxmlformats.org/officeDocument/2006/relationships/slide" Target="slides/slide52.xml"/><Relationship Id="rId54" Type="http://schemas.openxmlformats.org/officeDocument/2006/relationships/slide" Target="slides/slide53.xml"/><Relationship Id="rId55" Type="http://schemas.openxmlformats.org/officeDocument/2006/relationships/slide" Target="slides/slide54.xml"/><Relationship Id="rId56" Type="http://schemas.openxmlformats.org/officeDocument/2006/relationships/slide" Target="slides/slide55.xml"/><Relationship Id="rId57" Type="http://schemas.openxmlformats.org/officeDocument/2006/relationships/slide" Target="slides/slide56.xml"/><Relationship Id="rId58" Type="http://schemas.openxmlformats.org/officeDocument/2006/relationships/slide" Target="slides/slide57.xml"/><Relationship Id="rId59" Type="http://schemas.openxmlformats.org/officeDocument/2006/relationships/slide" Target="slides/slide58.xml"/><Relationship Id="rId70" Type="http://schemas.openxmlformats.org/officeDocument/2006/relationships/slide" Target="slides/slide69.xml"/><Relationship Id="rId71" Type="http://schemas.openxmlformats.org/officeDocument/2006/relationships/slide" Target="slides/slide70.xml"/><Relationship Id="rId72" Type="http://schemas.openxmlformats.org/officeDocument/2006/relationships/slide" Target="slides/slide71.xml"/><Relationship Id="rId73" Type="http://schemas.openxmlformats.org/officeDocument/2006/relationships/slide" Target="slides/slide72.xml"/><Relationship Id="rId74" Type="http://schemas.openxmlformats.org/officeDocument/2006/relationships/slide" Target="slides/slide73.xml"/><Relationship Id="rId75" Type="http://schemas.openxmlformats.org/officeDocument/2006/relationships/slide" Target="slides/slide74.xml"/><Relationship Id="rId76" Type="http://schemas.openxmlformats.org/officeDocument/2006/relationships/slide" Target="slides/slide75.xml"/><Relationship Id="rId77" Type="http://schemas.openxmlformats.org/officeDocument/2006/relationships/slide" Target="slides/slide76.xml"/><Relationship Id="rId78" Type="http://schemas.openxmlformats.org/officeDocument/2006/relationships/slide" Target="slides/slide77.xml"/><Relationship Id="rId79" Type="http://schemas.openxmlformats.org/officeDocument/2006/relationships/slide" Target="slides/slide78.xml"/><Relationship Id="rId90" Type="http://schemas.openxmlformats.org/officeDocument/2006/relationships/presProps" Target="presProps.xml"/><Relationship Id="rId91" Type="http://schemas.openxmlformats.org/officeDocument/2006/relationships/viewProps" Target="viewProps.xml"/><Relationship Id="rId92" Type="http://schemas.openxmlformats.org/officeDocument/2006/relationships/theme" Target="theme/theme1.xml"/><Relationship Id="rId93" Type="http://schemas.openxmlformats.org/officeDocument/2006/relationships/tableStyles" Target="tableStyles.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60" Type="http://schemas.openxmlformats.org/officeDocument/2006/relationships/slide" Target="slides/slide59.xml"/><Relationship Id="rId61" Type="http://schemas.openxmlformats.org/officeDocument/2006/relationships/slide" Target="slides/slide60.xml"/><Relationship Id="rId62" Type="http://schemas.openxmlformats.org/officeDocument/2006/relationships/slide" Target="slides/slide61.xml"/><Relationship Id="rId63" Type="http://schemas.openxmlformats.org/officeDocument/2006/relationships/slide" Target="slides/slide62.xml"/><Relationship Id="rId64" Type="http://schemas.openxmlformats.org/officeDocument/2006/relationships/slide" Target="slides/slide63.xml"/><Relationship Id="rId65" Type="http://schemas.openxmlformats.org/officeDocument/2006/relationships/slide" Target="slides/slide64.xml"/><Relationship Id="rId66" Type="http://schemas.openxmlformats.org/officeDocument/2006/relationships/slide" Target="slides/slide65.xml"/><Relationship Id="rId67" Type="http://schemas.openxmlformats.org/officeDocument/2006/relationships/slide" Target="slides/slide66.xml"/><Relationship Id="rId68" Type="http://schemas.openxmlformats.org/officeDocument/2006/relationships/slide" Target="slides/slide67.xml"/><Relationship Id="rId69" Type="http://schemas.openxmlformats.org/officeDocument/2006/relationships/slide" Target="slides/slide68.xml"/><Relationship Id="rId80" Type="http://schemas.openxmlformats.org/officeDocument/2006/relationships/slide" Target="slides/slide79.xml"/><Relationship Id="rId81" Type="http://schemas.openxmlformats.org/officeDocument/2006/relationships/slide" Target="slides/slide80.xml"/><Relationship Id="rId82" Type="http://schemas.openxmlformats.org/officeDocument/2006/relationships/slide" Target="slides/slide81.xml"/><Relationship Id="rId83" Type="http://schemas.openxmlformats.org/officeDocument/2006/relationships/slide" Target="slides/slide82.xml"/><Relationship Id="rId84" Type="http://schemas.openxmlformats.org/officeDocument/2006/relationships/slide" Target="slides/slide83.xml"/><Relationship Id="rId85" Type="http://schemas.openxmlformats.org/officeDocument/2006/relationships/slide" Target="slides/slide84.xml"/><Relationship Id="rId86" Type="http://schemas.openxmlformats.org/officeDocument/2006/relationships/slide" Target="slides/slide85.xml"/><Relationship Id="rId87" Type="http://schemas.openxmlformats.org/officeDocument/2006/relationships/notesMaster" Target="notesMasters/notesMaster1.xml"/><Relationship Id="rId88" Type="http://schemas.openxmlformats.org/officeDocument/2006/relationships/handoutMaster" Target="handoutMasters/handoutMaster1.xml"/><Relationship Id="rId89" Type="http://schemas.openxmlformats.org/officeDocument/2006/relationships/printerSettings" Target="printerSettings/printerSettings1.bin"/></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4B52C7C-4E20-487F-B4EF-AFCE62D3F61B}" type="doc">
      <dgm:prSet loTypeId="urn:microsoft.com/office/officeart/2005/8/layout/radial1" loCatId="cycle" qsTypeId="urn:microsoft.com/office/officeart/2005/8/quickstyle/simple1" qsCatId="simple" csTypeId="urn:microsoft.com/office/officeart/2005/8/colors/accent1_2" csCatId="accent1" phldr="1"/>
      <dgm:spPr/>
      <dgm:t>
        <a:bodyPr/>
        <a:lstStyle/>
        <a:p>
          <a:endParaRPr lang="zh-CN" altLang="en-US"/>
        </a:p>
      </dgm:t>
    </dgm:pt>
    <dgm:pt modelId="{BDD4CCB4-4E8F-4C85-87EA-D6892AD3895D}">
      <dgm:prSet phldrT="[文本]"/>
      <dgm:spPr/>
      <dgm:t>
        <a:bodyPr/>
        <a:lstStyle/>
        <a:p>
          <a:r>
            <a:rPr lang="zh-CN" altLang="en-US" dirty="0" smtClean="0">
              <a:solidFill>
                <a:schemeClr val="tx1"/>
              </a:solidFill>
            </a:rPr>
            <a:t>素材</a:t>
          </a:r>
          <a:endParaRPr lang="zh-CN" altLang="en-US" dirty="0">
            <a:solidFill>
              <a:schemeClr val="tx1"/>
            </a:solidFill>
          </a:endParaRPr>
        </a:p>
      </dgm:t>
    </dgm:pt>
    <dgm:pt modelId="{20F19EC4-8ABC-4E74-8501-D1D66C90D69F}" type="parTrans" cxnId="{442BE312-7987-4AF3-BE98-DFBBB32F3F12}">
      <dgm:prSet/>
      <dgm:spPr/>
      <dgm:t>
        <a:bodyPr/>
        <a:lstStyle/>
        <a:p>
          <a:endParaRPr lang="zh-CN" altLang="en-US">
            <a:solidFill>
              <a:schemeClr val="tx1"/>
            </a:solidFill>
          </a:endParaRPr>
        </a:p>
      </dgm:t>
    </dgm:pt>
    <dgm:pt modelId="{CC7ECF53-DF08-4014-833A-0A9B3FA93E35}" type="sibTrans" cxnId="{442BE312-7987-4AF3-BE98-DFBBB32F3F12}">
      <dgm:prSet/>
      <dgm:spPr/>
      <dgm:t>
        <a:bodyPr/>
        <a:lstStyle/>
        <a:p>
          <a:endParaRPr lang="zh-CN" altLang="en-US">
            <a:solidFill>
              <a:schemeClr val="tx1"/>
            </a:solidFill>
          </a:endParaRPr>
        </a:p>
      </dgm:t>
    </dgm:pt>
    <dgm:pt modelId="{46466399-F441-4CC0-9BD6-43A8981EE856}">
      <dgm:prSet phldrT="[文本]" custT="1"/>
      <dgm:spPr/>
      <dgm:t>
        <a:bodyPr/>
        <a:lstStyle/>
        <a:p>
          <a:r>
            <a:rPr lang="zh-CN" altLang="en-US" sz="2000" dirty="0" smtClean="0">
              <a:solidFill>
                <a:schemeClr val="tx1"/>
              </a:solidFill>
            </a:rPr>
            <a:t>文本</a:t>
          </a:r>
          <a:endParaRPr lang="zh-CN" altLang="en-US" sz="2000" dirty="0">
            <a:solidFill>
              <a:schemeClr val="tx1"/>
            </a:solidFill>
          </a:endParaRPr>
        </a:p>
      </dgm:t>
    </dgm:pt>
    <dgm:pt modelId="{C0573289-F9FC-49EC-974F-E8348C0614C3}" type="parTrans" cxnId="{D64B9911-7E01-41C0-BB6B-722BFA88F118}">
      <dgm:prSet/>
      <dgm:spPr/>
      <dgm:t>
        <a:bodyPr/>
        <a:lstStyle/>
        <a:p>
          <a:endParaRPr lang="zh-CN" altLang="en-US">
            <a:solidFill>
              <a:schemeClr val="tx1"/>
            </a:solidFill>
          </a:endParaRPr>
        </a:p>
      </dgm:t>
    </dgm:pt>
    <dgm:pt modelId="{769D1DE5-C8FD-43C9-AFAB-170CE1C2E54E}" type="sibTrans" cxnId="{D64B9911-7E01-41C0-BB6B-722BFA88F118}">
      <dgm:prSet/>
      <dgm:spPr/>
      <dgm:t>
        <a:bodyPr/>
        <a:lstStyle/>
        <a:p>
          <a:endParaRPr lang="zh-CN" altLang="en-US">
            <a:solidFill>
              <a:schemeClr val="tx1"/>
            </a:solidFill>
          </a:endParaRPr>
        </a:p>
      </dgm:t>
    </dgm:pt>
    <dgm:pt modelId="{AF9DED8D-7524-42B6-9C2E-7C3B077BBB67}">
      <dgm:prSet phldrT="[文本]" custT="1"/>
      <dgm:spPr/>
      <dgm:t>
        <a:bodyPr/>
        <a:lstStyle/>
        <a:p>
          <a:r>
            <a:rPr lang="zh-CN" altLang="en-US" sz="2000" dirty="0" smtClean="0">
              <a:solidFill>
                <a:schemeClr val="tx1"/>
              </a:solidFill>
            </a:rPr>
            <a:t>图形</a:t>
          </a:r>
          <a:endParaRPr lang="en-US" altLang="zh-CN" sz="2000" dirty="0" smtClean="0">
            <a:solidFill>
              <a:schemeClr val="tx1"/>
            </a:solidFill>
          </a:endParaRPr>
        </a:p>
        <a:p>
          <a:r>
            <a:rPr lang="zh-CN" altLang="en-US" sz="2000" dirty="0" smtClean="0">
              <a:solidFill>
                <a:schemeClr val="tx1"/>
              </a:solidFill>
            </a:rPr>
            <a:t>图像</a:t>
          </a:r>
          <a:endParaRPr lang="zh-CN" altLang="en-US" sz="2000" dirty="0">
            <a:solidFill>
              <a:schemeClr val="tx1"/>
            </a:solidFill>
          </a:endParaRPr>
        </a:p>
      </dgm:t>
    </dgm:pt>
    <dgm:pt modelId="{FBAE1436-0ED8-44F1-B94A-872B6DFBFBBB}" type="parTrans" cxnId="{BA8D1E55-6B4A-494A-B944-28CD8BB22B84}">
      <dgm:prSet/>
      <dgm:spPr/>
      <dgm:t>
        <a:bodyPr/>
        <a:lstStyle/>
        <a:p>
          <a:endParaRPr lang="zh-CN" altLang="en-US">
            <a:solidFill>
              <a:schemeClr val="tx1"/>
            </a:solidFill>
          </a:endParaRPr>
        </a:p>
      </dgm:t>
    </dgm:pt>
    <dgm:pt modelId="{F972A159-6714-4D86-9EB0-303726B525E5}" type="sibTrans" cxnId="{BA8D1E55-6B4A-494A-B944-28CD8BB22B84}">
      <dgm:prSet/>
      <dgm:spPr/>
      <dgm:t>
        <a:bodyPr/>
        <a:lstStyle/>
        <a:p>
          <a:endParaRPr lang="zh-CN" altLang="en-US">
            <a:solidFill>
              <a:schemeClr val="tx1"/>
            </a:solidFill>
          </a:endParaRPr>
        </a:p>
      </dgm:t>
    </dgm:pt>
    <dgm:pt modelId="{8FF913B6-0B82-441B-B6C4-270A6D8DA376}">
      <dgm:prSet phldrT="[文本]" custT="1"/>
      <dgm:spPr/>
      <dgm:t>
        <a:bodyPr/>
        <a:lstStyle/>
        <a:p>
          <a:r>
            <a:rPr lang="zh-CN" altLang="en-US" sz="2000" dirty="0" smtClean="0">
              <a:solidFill>
                <a:schemeClr val="tx1"/>
              </a:solidFill>
            </a:rPr>
            <a:t>视频</a:t>
          </a:r>
          <a:endParaRPr lang="zh-CN" altLang="en-US" sz="2000" dirty="0">
            <a:solidFill>
              <a:schemeClr val="tx1"/>
            </a:solidFill>
          </a:endParaRPr>
        </a:p>
      </dgm:t>
    </dgm:pt>
    <dgm:pt modelId="{4213CAF5-3BCC-4387-AD72-9BD71E7F04E6}" type="parTrans" cxnId="{F06AA7B3-880B-4168-9DE4-EC59270D3748}">
      <dgm:prSet/>
      <dgm:spPr/>
      <dgm:t>
        <a:bodyPr/>
        <a:lstStyle/>
        <a:p>
          <a:endParaRPr lang="zh-CN" altLang="en-US">
            <a:solidFill>
              <a:schemeClr val="tx1"/>
            </a:solidFill>
          </a:endParaRPr>
        </a:p>
      </dgm:t>
    </dgm:pt>
    <dgm:pt modelId="{065971F5-EDA2-4A18-B77C-A712D31719CE}" type="sibTrans" cxnId="{F06AA7B3-880B-4168-9DE4-EC59270D3748}">
      <dgm:prSet/>
      <dgm:spPr/>
      <dgm:t>
        <a:bodyPr/>
        <a:lstStyle/>
        <a:p>
          <a:endParaRPr lang="zh-CN" altLang="en-US">
            <a:solidFill>
              <a:schemeClr val="tx1"/>
            </a:solidFill>
          </a:endParaRPr>
        </a:p>
      </dgm:t>
    </dgm:pt>
    <dgm:pt modelId="{34007916-C2DA-4F5B-9A2D-1C5FCBC5C4EB}">
      <dgm:prSet phldrT="[文本]" custT="1"/>
      <dgm:spPr/>
      <dgm:t>
        <a:bodyPr/>
        <a:lstStyle/>
        <a:p>
          <a:r>
            <a:rPr lang="zh-CN" altLang="en-US" sz="2000" dirty="0" smtClean="0">
              <a:solidFill>
                <a:schemeClr val="tx1"/>
              </a:solidFill>
            </a:rPr>
            <a:t>动画</a:t>
          </a:r>
          <a:endParaRPr lang="zh-CN" altLang="en-US" sz="2000" dirty="0">
            <a:solidFill>
              <a:schemeClr val="tx1"/>
            </a:solidFill>
          </a:endParaRPr>
        </a:p>
      </dgm:t>
    </dgm:pt>
    <dgm:pt modelId="{D072E788-CF7E-4916-A72F-D6DAF49BA332}" type="parTrans" cxnId="{A3D6E424-A937-46B4-9627-0372DAF5B889}">
      <dgm:prSet/>
      <dgm:spPr/>
      <dgm:t>
        <a:bodyPr/>
        <a:lstStyle/>
        <a:p>
          <a:endParaRPr lang="zh-CN" altLang="en-US">
            <a:solidFill>
              <a:schemeClr val="tx1"/>
            </a:solidFill>
          </a:endParaRPr>
        </a:p>
      </dgm:t>
    </dgm:pt>
    <dgm:pt modelId="{7531471E-29BC-4CE9-A5FA-60A8483CD8D3}" type="sibTrans" cxnId="{A3D6E424-A937-46B4-9627-0372DAF5B889}">
      <dgm:prSet/>
      <dgm:spPr/>
      <dgm:t>
        <a:bodyPr/>
        <a:lstStyle/>
        <a:p>
          <a:endParaRPr lang="zh-CN" altLang="en-US">
            <a:solidFill>
              <a:schemeClr val="tx1"/>
            </a:solidFill>
          </a:endParaRPr>
        </a:p>
      </dgm:t>
    </dgm:pt>
    <dgm:pt modelId="{38ED20B7-A20A-47D6-9FBF-7029435B714E}">
      <dgm:prSet phldrT="[文本]" custT="1"/>
      <dgm:spPr/>
      <dgm:t>
        <a:bodyPr/>
        <a:lstStyle/>
        <a:p>
          <a:r>
            <a:rPr lang="zh-CN" altLang="en-US" sz="2000" dirty="0" smtClean="0">
              <a:solidFill>
                <a:schemeClr val="tx1"/>
              </a:solidFill>
            </a:rPr>
            <a:t>音频</a:t>
          </a:r>
          <a:endParaRPr lang="zh-CN" altLang="en-US" sz="2000" dirty="0">
            <a:solidFill>
              <a:schemeClr val="tx1"/>
            </a:solidFill>
          </a:endParaRPr>
        </a:p>
      </dgm:t>
    </dgm:pt>
    <dgm:pt modelId="{EE997EC7-2BAC-489A-BBFC-C7D28153628D}" type="parTrans" cxnId="{62575B8D-EE8E-46D8-9B92-49C80E739DAE}">
      <dgm:prSet/>
      <dgm:spPr/>
      <dgm:t>
        <a:bodyPr/>
        <a:lstStyle/>
        <a:p>
          <a:endParaRPr lang="zh-CN" altLang="en-US">
            <a:solidFill>
              <a:schemeClr val="tx1"/>
            </a:solidFill>
          </a:endParaRPr>
        </a:p>
      </dgm:t>
    </dgm:pt>
    <dgm:pt modelId="{A5CFD641-1B5B-487E-8530-36B2A88B9824}" type="sibTrans" cxnId="{62575B8D-EE8E-46D8-9B92-49C80E739DAE}">
      <dgm:prSet/>
      <dgm:spPr/>
      <dgm:t>
        <a:bodyPr/>
        <a:lstStyle/>
        <a:p>
          <a:endParaRPr lang="zh-CN" altLang="en-US">
            <a:solidFill>
              <a:schemeClr val="tx1"/>
            </a:solidFill>
          </a:endParaRPr>
        </a:p>
      </dgm:t>
    </dgm:pt>
    <dgm:pt modelId="{C813DAAB-767B-483B-94B6-A2985810D5F9}">
      <dgm:prSet phldrT="[文本]" custT="1"/>
      <dgm:spPr/>
      <dgm:t>
        <a:bodyPr/>
        <a:lstStyle/>
        <a:p>
          <a:r>
            <a:rPr lang="zh-CN" altLang="en-US" sz="2000" dirty="0" smtClean="0">
              <a:solidFill>
                <a:schemeClr val="tx1"/>
              </a:solidFill>
            </a:rPr>
            <a:t>试题</a:t>
          </a:r>
          <a:endParaRPr lang="zh-CN" altLang="en-US" sz="2000" dirty="0">
            <a:solidFill>
              <a:schemeClr val="tx1"/>
            </a:solidFill>
          </a:endParaRPr>
        </a:p>
      </dgm:t>
    </dgm:pt>
    <dgm:pt modelId="{92313635-686E-4934-8C42-392524502F6D}" type="parTrans" cxnId="{639B6207-C16F-424B-AD89-449A370CC345}">
      <dgm:prSet/>
      <dgm:spPr/>
      <dgm:t>
        <a:bodyPr/>
        <a:lstStyle/>
        <a:p>
          <a:endParaRPr lang="zh-CN" altLang="en-US">
            <a:solidFill>
              <a:schemeClr val="tx1"/>
            </a:solidFill>
          </a:endParaRPr>
        </a:p>
      </dgm:t>
    </dgm:pt>
    <dgm:pt modelId="{74A0A8CB-77D5-4DDE-9C5E-49187352D7C9}" type="sibTrans" cxnId="{639B6207-C16F-424B-AD89-449A370CC345}">
      <dgm:prSet/>
      <dgm:spPr/>
      <dgm:t>
        <a:bodyPr/>
        <a:lstStyle/>
        <a:p>
          <a:endParaRPr lang="zh-CN" altLang="en-US">
            <a:solidFill>
              <a:schemeClr val="tx1"/>
            </a:solidFill>
          </a:endParaRPr>
        </a:p>
      </dgm:t>
    </dgm:pt>
    <dgm:pt modelId="{0CCB28C0-41E2-47A1-926A-75752EC23513}" type="pres">
      <dgm:prSet presAssocID="{B4B52C7C-4E20-487F-B4EF-AFCE62D3F61B}" presName="cycle" presStyleCnt="0">
        <dgm:presLayoutVars>
          <dgm:chMax val="1"/>
          <dgm:dir/>
          <dgm:animLvl val="ctr"/>
          <dgm:resizeHandles val="exact"/>
        </dgm:presLayoutVars>
      </dgm:prSet>
      <dgm:spPr/>
      <dgm:t>
        <a:bodyPr/>
        <a:lstStyle/>
        <a:p>
          <a:endParaRPr lang="zh-CN" altLang="en-US"/>
        </a:p>
      </dgm:t>
    </dgm:pt>
    <dgm:pt modelId="{B6044415-786B-432F-82BE-942321FD5373}" type="pres">
      <dgm:prSet presAssocID="{BDD4CCB4-4E8F-4C85-87EA-D6892AD3895D}" presName="centerShape" presStyleLbl="node0" presStyleIdx="0" presStyleCnt="1"/>
      <dgm:spPr/>
      <dgm:t>
        <a:bodyPr/>
        <a:lstStyle/>
        <a:p>
          <a:endParaRPr lang="zh-CN" altLang="en-US"/>
        </a:p>
      </dgm:t>
    </dgm:pt>
    <dgm:pt modelId="{E45A66C2-0CF4-4812-94B9-A25F4E578975}" type="pres">
      <dgm:prSet presAssocID="{C0573289-F9FC-49EC-974F-E8348C0614C3}" presName="Name9" presStyleLbl="parChTrans1D2" presStyleIdx="0" presStyleCnt="6"/>
      <dgm:spPr/>
      <dgm:t>
        <a:bodyPr/>
        <a:lstStyle/>
        <a:p>
          <a:endParaRPr lang="zh-CN" altLang="en-US"/>
        </a:p>
      </dgm:t>
    </dgm:pt>
    <dgm:pt modelId="{C06A9506-1035-41FB-8059-0911CB1A8333}" type="pres">
      <dgm:prSet presAssocID="{C0573289-F9FC-49EC-974F-E8348C0614C3}" presName="connTx" presStyleLbl="parChTrans1D2" presStyleIdx="0" presStyleCnt="6"/>
      <dgm:spPr/>
      <dgm:t>
        <a:bodyPr/>
        <a:lstStyle/>
        <a:p>
          <a:endParaRPr lang="zh-CN" altLang="en-US"/>
        </a:p>
      </dgm:t>
    </dgm:pt>
    <dgm:pt modelId="{36BBBDD9-D308-4B76-9327-8027A3FAC5B9}" type="pres">
      <dgm:prSet presAssocID="{46466399-F441-4CC0-9BD6-43A8981EE856}" presName="node" presStyleLbl="node1" presStyleIdx="0" presStyleCnt="6">
        <dgm:presLayoutVars>
          <dgm:bulletEnabled val="1"/>
        </dgm:presLayoutVars>
      </dgm:prSet>
      <dgm:spPr/>
      <dgm:t>
        <a:bodyPr/>
        <a:lstStyle/>
        <a:p>
          <a:endParaRPr lang="zh-CN" altLang="en-US"/>
        </a:p>
      </dgm:t>
    </dgm:pt>
    <dgm:pt modelId="{21FADC27-8BA7-4066-ACA3-F724EE2B48F4}" type="pres">
      <dgm:prSet presAssocID="{FBAE1436-0ED8-44F1-B94A-872B6DFBFBBB}" presName="Name9" presStyleLbl="parChTrans1D2" presStyleIdx="1" presStyleCnt="6"/>
      <dgm:spPr/>
      <dgm:t>
        <a:bodyPr/>
        <a:lstStyle/>
        <a:p>
          <a:endParaRPr lang="zh-CN" altLang="en-US"/>
        </a:p>
      </dgm:t>
    </dgm:pt>
    <dgm:pt modelId="{283439AE-2E91-4FD7-8A56-A915D4F1363F}" type="pres">
      <dgm:prSet presAssocID="{FBAE1436-0ED8-44F1-B94A-872B6DFBFBBB}" presName="connTx" presStyleLbl="parChTrans1D2" presStyleIdx="1" presStyleCnt="6"/>
      <dgm:spPr/>
      <dgm:t>
        <a:bodyPr/>
        <a:lstStyle/>
        <a:p>
          <a:endParaRPr lang="zh-CN" altLang="en-US"/>
        </a:p>
      </dgm:t>
    </dgm:pt>
    <dgm:pt modelId="{27E9E6E3-A2D8-4010-AA8D-9E3B4DD6F928}" type="pres">
      <dgm:prSet presAssocID="{AF9DED8D-7524-42B6-9C2E-7C3B077BBB67}" presName="node" presStyleLbl="node1" presStyleIdx="1" presStyleCnt="6">
        <dgm:presLayoutVars>
          <dgm:bulletEnabled val="1"/>
        </dgm:presLayoutVars>
      </dgm:prSet>
      <dgm:spPr/>
      <dgm:t>
        <a:bodyPr/>
        <a:lstStyle/>
        <a:p>
          <a:endParaRPr lang="zh-CN" altLang="en-US"/>
        </a:p>
      </dgm:t>
    </dgm:pt>
    <dgm:pt modelId="{74DF2540-F0FD-43D7-9EDA-8F3E580E549D}" type="pres">
      <dgm:prSet presAssocID="{4213CAF5-3BCC-4387-AD72-9BD71E7F04E6}" presName="Name9" presStyleLbl="parChTrans1D2" presStyleIdx="2" presStyleCnt="6"/>
      <dgm:spPr/>
      <dgm:t>
        <a:bodyPr/>
        <a:lstStyle/>
        <a:p>
          <a:endParaRPr lang="zh-CN" altLang="en-US"/>
        </a:p>
      </dgm:t>
    </dgm:pt>
    <dgm:pt modelId="{62695810-BEC5-4918-8029-BFE331974740}" type="pres">
      <dgm:prSet presAssocID="{4213CAF5-3BCC-4387-AD72-9BD71E7F04E6}" presName="connTx" presStyleLbl="parChTrans1D2" presStyleIdx="2" presStyleCnt="6"/>
      <dgm:spPr/>
      <dgm:t>
        <a:bodyPr/>
        <a:lstStyle/>
        <a:p>
          <a:endParaRPr lang="zh-CN" altLang="en-US"/>
        </a:p>
      </dgm:t>
    </dgm:pt>
    <dgm:pt modelId="{1A00ECA0-64BA-4FDA-BB45-AF84677E478E}" type="pres">
      <dgm:prSet presAssocID="{8FF913B6-0B82-441B-B6C4-270A6D8DA376}" presName="node" presStyleLbl="node1" presStyleIdx="2" presStyleCnt="6">
        <dgm:presLayoutVars>
          <dgm:bulletEnabled val="1"/>
        </dgm:presLayoutVars>
      </dgm:prSet>
      <dgm:spPr/>
      <dgm:t>
        <a:bodyPr/>
        <a:lstStyle/>
        <a:p>
          <a:endParaRPr lang="zh-CN" altLang="en-US"/>
        </a:p>
      </dgm:t>
    </dgm:pt>
    <dgm:pt modelId="{E8020667-A144-4C95-96A3-3D2CB7C4A87F}" type="pres">
      <dgm:prSet presAssocID="{D072E788-CF7E-4916-A72F-D6DAF49BA332}" presName="Name9" presStyleLbl="parChTrans1D2" presStyleIdx="3" presStyleCnt="6"/>
      <dgm:spPr/>
      <dgm:t>
        <a:bodyPr/>
        <a:lstStyle/>
        <a:p>
          <a:endParaRPr lang="zh-CN" altLang="en-US"/>
        </a:p>
      </dgm:t>
    </dgm:pt>
    <dgm:pt modelId="{50CD1A2E-99ED-4E6E-844D-03C30B8CF982}" type="pres">
      <dgm:prSet presAssocID="{D072E788-CF7E-4916-A72F-D6DAF49BA332}" presName="connTx" presStyleLbl="parChTrans1D2" presStyleIdx="3" presStyleCnt="6"/>
      <dgm:spPr/>
      <dgm:t>
        <a:bodyPr/>
        <a:lstStyle/>
        <a:p>
          <a:endParaRPr lang="zh-CN" altLang="en-US"/>
        </a:p>
      </dgm:t>
    </dgm:pt>
    <dgm:pt modelId="{B0D6BDE5-FC0D-439C-9633-A117509C728A}" type="pres">
      <dgm:prSet presAssocID="{34007916-C2DA-4F5B-9A2D-1C5FCBC5C4EB}" presName="node" presStyleLbl="node1" presStyleIdx="3" presStyleCnt="6">
        <dgm:presLayoutVars>
          <dgm:bulletEnabled val="1"/>
        </dgm:presLayoutVars>
      </dgm:prSet>
      <dgm:spPr/>
      <dgm:t>
        <a:bodyPr/>
        <a:lstStyle/>
        <a:p>
          <a:endParaRPr lang="zh-CN" altLang="en-US"/>
        </a:p>
      </dgm:t>
    </dgm:pt>
    <dgm:pt modelId="{D4158323-1EA3-48B9-9C6B-1837AF27602F}" type="pres">
      <dgm:prSet presAssocID="{EE997EC7-2BAC-489A-BBFC-C7D28153628D}" presName="Name9" presStyleLbl="parChTrans1D2" presStyleIdx="4" presStyleCnt="6"/>
      <dgm:spPr/>
      <dgm:t>
        <a:bodyPr/>
        <a:lstStyle/>
        <a:p>
          <a:endParaRPr lang="zh-CN" altLang="en-US"/>
        </a:p>
      </dgm:t>
    </dgm:pt>
    <dgm:pt modelId="{17D5A874-CE93-411F-88FF-2C6B8C6513DB}" type="pres">
      <dgm:prSet presAssocID="{EE997EC7-2BAC-489A-BBFC-C7D28153628D}" presName="connTx" presStyleLbl="parChTrans1D2" presStyleIdx="4" presStyleCnt="6"/>
      <dgm:spPr/>
      <dgm:t>
        <a:bodyPr/>
        <a:lstStyle/>
        <a:p>
          <a:endParaRPr lang="zh-CN" altLang="en-US"/>
        </a:p>
      </dgm:t>
    </dgm:pt>
    <dgm:pt modelId="{B041E9EE-2D40-40CF-9142-E1CE18236E51}" type="pres">
      <dgm:prSet presAssocID="{38ED20B7-A20A-47D6-9FBF-7029435B714E}" presName="node" presStyleLbl="node1" presStyleIdx="4" presStyleCnt="6">
        <dgm:presLayoutVars>
          <dgm:bulletEnabled val="1"/>
        </dgm:presLayoutVars>
      </dgm:prSet>
      <dgm:spPr/>
      <dgm:t>
        <a:bodyPr/>
        <a:lstStyle/>
        <a:p>
          <a:endParaRPr lang="zh-CN" altLang="en-US"/>
        </a:p>
      </dgm:t>
    </dgm:pt>
    <dgm:pt modelId="{3160DEDA-12AF-4891-A3FE-D878E69DE77E}" type="pres">
      <dgm:prSet presAssocID="{92313635-686E-4934-8C42-392524502F6D}" presName="Name9" presStyleLbl="parChTrans1D2" presStyleIdx="5" presStyleCnt="6"/>
      <dgm:spPr/>
      <dgm:t>
        <a:bodyPr/>
        <a:lstStyle/>
        <a:p>
          <a:endParaRPr lang="zh-CN" altLang="en-US"/>
        </a:p>
      </dgm:t>
    </dgm:pt>
    <dgm:pt modelId="{550A68F0-4633-4C99-8BB9-4857B48B47BD}" type="pres">
      <dgm:prSet presAssocID="{92313635-686E-4934-8C42-392524502F6D}" presName="connTx" presStyleLbl="parChTrans1D2" presStyleIdx="5" presStyleCnt="6"/>
      <dgm:spPr/>
      <dgm:t>
        <a:bodyPr/>
        <a:lstStyle/>
        <a:p>
          <a:endParaRPr lang="zh-CN" altLang="en-US"/>
        </a:p>
      </dgm:t>
    </dgm:pt>
    <dgm:pt modelId="{D1BDCD31-0662-4866-9B59-529A43066A77}" type="pres">
      <dgm:prSet presAssocID="{C813DAAB-767B-483B-94B6-A2985810D5F9}" presName="node" presStyleLbl="node1" presStyleIdx="5" presStyleCnt="6">
        <dgm:presLayoutVars>
          <dgm:bulletEnabled val="1"/>
        </dgm:presLayoutVars>
      </dgm:prSet>
      <dgm:spPr/>
      <dgm:t>
        <a:bodyPr/>
        <a:lstStyle/>
        <a:p>
          <a:endParaRPr lang="zh-CN" altLang="en-US"/>
        </a:p>
      </dgm:t>
    </dgm:pt>
  </dgm:ptLst>
  <dgm:cxnLst>
    <dgm:cxn modelId="{4DE56488-D1A6-4B5E-98EA-A8305EACDF53}" type="presOf" srcId="{EE997EC7-2BAC-489A-BBFC-C7D28153628D}" destId="{D4158323-1EA3-48B9-9C6B-1837AF27602F}" srcOrd="0" destOrd="0" presId="urn:microsoft.com/office/officeart/2005/8/layout/radial1"/>
    <dgm:cxn modelId="{442BE312-7987-4AF3-BE98-DFBBB32F3F12}" srcId="{B4B52C7C-4E20-487F-B4EF-AFCE62D3F61B}" destId="{BDD4CCB4-4E8F-4C85-87EA-D6892AD3895D}" srcOrd="0" destOrd="0" parTransId="{20F19EC4-8ABC-4E74-8501-D1D66C90D69F}" sibTransId="{CC7ECF53-DF08-4014-833A-0A9B3FA93E35}"/>
    <dgm:cxn modelId="{F06AA7B3-880B-4168-9DE4-EC59270D3748}" srcId="{BDD4CCB4-4E8F-4C85-87EA-D6892AD3895D}" destId="{8FF913B6-0B82-441B-B6C4-270A6D8DA376}" srcOrd="2" destOrd="0" parTransId="{4213CAF5-3BCC-4387-AD72-9BD71E7F04E6}" sibTransId="{065971F5-EDA2-4A18-B77C-A712D31719CE}"/>
    <dgm:cxn modelId="{BA8D1E55-6B4A-494A-B944-28CD8BB22B84}" srcId="{BDD4CCB4-4E8F-4C85-87EA-D6892AD3895D}" destId="{AF9DED8D-7524-42B6-9C2E-7C3B077BBB67}" srcOrd="1" destOrd="0" parTransId="{FBAE1436-0ED8-44F1-B94A-872B6DFBFBBB}" sibTransId="{F972A159-6714-4D86-9EB0-303726B525E5}"/>
    <dgm:cxn modelId="{ED7D7339-C9C0-497D-A2E9-CBCD449B9D69}" type="presOf" srcId="{C0573289-F9FC-49EC-974F-E8348C0614C3}" destId="{C06A9506-1035-41FB-8059-0911CB1A8333}" srcOrd="1" destOrd="0" presId="urn:microsoft.com/office/officeart/2005/8/layout/radial1"/>
    <dgm:cxn modelId="{26E39CE9-9DE2-4868-BFF6-C6E60BD06226}" type="presOf" srcId="{FBAE1436-0ED8-44F1-B94A-872B6DFBFBBB}" destId="{21FADC27-8BA7-4066-ACA3-F724EE2B48F4}" srcOrd="0" destOrd="0" presId="urn:microsoft.com/office/officeart/2005/8/layout/radial1"/>
    <dgm:cxn modelId="{4E54F0C5-91E1-4A32-8F6F-1DCAB545602F}" type="presOf" srcId="{EE997EC7-2BAC-489A-BBFC-C7D28153628D}" destId="{17D5A874-CE93-411F-88FF-2C6B8C6513DB}" srcOrd="1" destOrd="0" presId="urn:microsoft.com/office/officeart/2005/8/layout/radial1"/>
    <dgm:cxn modelId="{8C02A4BF-373B-4742-94BD-F142ADA5F318}" type="presOf" srcId="{92313635-686E-4934-8C42-392524502F6D}" destId="{550A68F0-4633-4C99-8BB9-4857B48B47BD}" srcOrd="1" destOrd="0" presId="urn:microsoft.com/office/officeart/2005/8/layout/radial1"/>
    <dgm:cxn modelId="{33F683DC-93F6-4F89-ACA1-9084AC28A878}" type="presOf" srcId="{B4B52C7C-4E20-487F-B4EF-AFCE62D3F61B}" destId="{0CCB28C0-41E2-47A1-926A-75752EC23513}" srcOrd="0" destOrd="0" presId="urn:microsoft.com/office/officeart/2005/8/layout/radial1"/>
    <dgm:cxn modelId="{163563A7-1B17-4D73-883A-584299EF2E85}" type="presOf" srcId="{4213CAF5-3BCC-4387-AD72-9BD71E7F04E6}" destId="{74DF2540-F0FD-43D7-9EDA-8F3E580E549D}" srcOrd="0" destOrd="0" presId="urn:microsoft.com/office/officeart/2005/8/layout/radial1"/>
    <dgm:cxn modelId="{60689521-21F2-417C-95F0-B02610CF3BBF}" type="presOf" srcId="{D072E788-CF7E-4916-A72F-D6DAF49BA332}" destId="{E8020667-A144-4C95-96A3-3D2CB7C4A87F}" srcOrd="0" destOrd="0" presId="urn:microsoft.com/office/officeart/2005/8/layout/radial1"/>
    <dgm:cxn modelId="{042E29F8-5FD3-40A3-A1B3-9EDF7AA2633D}" type="presOf" srcId="{92313635-686E-4934-8C42-392524502F6D}" destId="{3160DEDA-12AF-4891-A3FE-D878E69DE77E}" srcOrd="0" destOrd="0" presId="urn:microsoft.com/office/officeart/2005/8/layout/radial1"/>
    <dgm:cxn modelId="{4E429D43-4E51-4E86-AC39-D58F34F2FB68}" type="presOf" srcId="{AF9DED8D-7524-42B6-9C2E-7C3B077BBB67}" destId="{27E9E6E3-A2D8-4010-AA8D-9E3B4DD6F928}" srcOrd="0" destOrd="0" presId="urn:microsoft.com/office/officeart/2005/8/layout/radial1"/>
    <dgm:cxn modelId="{28E753C9-A6C1-4C3A-A051-A360B62279AC}" type="presOf" srcId="{C813DAAB-767B-483B-94B6-A2985810D5F9}" destId="{D1BDCD31-0662-4866-9B59-529A43066A77}" srcOrd="0" destOrd="0" presId="urn:microsoft.com/office/officeart/2005/8/layout/radial1"/>
    <dgm:cxn modelId="{9A39C23C-ABCD-4D39-A7C7-61EDE5BC8602}" type="presOf" srcId="{BDD4CCB4-4E8F-4C85-87EA-D6892AD3895D}" destId="{B6044415-786B-432F-82BE-942321FD5373}" srcOrd="0" destOrd="0" presId="urn:microsoft.com/office/officeart/2005/8/layout/radial1"/>
    <dgm:cxn modelId="{238B29A2-A8D7-4286-BCAC-B637EA87EDC2}" type="presOf" srcId="{D072E788-CF7E-4916-A72F-D6DAF49BA332}" destId="{50CD1A2E-99ED-4E6E-844D-03C30B8CF982}" srcOrd="1" destOrd="0" presId="urn:microsoft.com/office/officeart/2005/8/layout/radial1"/>
    <dgm:cxn modelId="{B82E55CA-9FBE-4E9F-9F1D-32ABFC5BB120}" type="presOf" srcId="{38ED20B7-A20A-47D6-9FBF-7029435B714E}" destId="{B041E9EE-2D40-40CF-9142-E1CE18236E51}" srcOrd="0" destOrd="0" presId="urn:microsoft.com/office/officeart/2005/8/layout/radial1"/>
    <dgm:cxn modelId="{DDF40038-4AFF-4BBD-9735-CD1ECCEC7659}" type="presOf" srcId="{8FF913B6-0B82-441B-B6C4-270A6D8DA376}" destId="{1A00ECA0-64BA-4FDA-BB45-AF84677E478E}" srcOrd="0" destOrd="0" presId="urn:microsoft.com/office/officeart/2005/8/layout/radial1"/>
    <dgm:cxn modelId="{9EF8A131-ACEF-4D7F-83B2-93715B1D35B8}" type="presOf" srcId="{46466399-F441-4CC0-9BD6-43A8981EE856}" destId="{36BBBDD9-D308-4B76-9327-8027A3FAC5B9}" srcOrd="0" destOrd="0" presId="urn:microsoft.com/office/officeart/2005/8/layout/radial1"/>
    <dgm:cxn modelId="{909EC598-4CAC-4B7A-BBC7-83E4F5CCCFF3}" type="presOf" srcId="{34007916-C2DA-4F5B-9A2D-1C5FCBC5C4EB}" destId="{B0D6BDE5-FC0D-439C-9633-A117509C728A}" srcOrd="0" destOrd="0" presId="urn:microsoft.com/office/officeart/2005/8/layout/radial1"/>
    <dgm:cxn modelId="{A3D6E424-A937-46B4-9627-0372DAF5B889}" srcId="{BDD4CCB4-4E8F-4C85-87EA-D6892AD3895D}" destId="{34007916-C2DA-4F5B-9A2D-1C5FCBC5C4EB}" srcOrd="3" destOrd="0" parTransId="{D072E788-CF7E-4916-A72F-D6DAF49BA332}" sibTransId="{7531471E-29BC-4CE9-A5FA-60A8483CD8D3}"/>
    <dgm:cxn modelId="{62575B8D-EE8E-46D8-9B92-49C80E739DAE}" srcId="{BDD4CCB4-4E8F-4C85-87EA-D6892AD3895D}" destId="{38ED20B7-A20A-47D6-9FBF-7029435B714E}" srcOrd="4" destOrd="0" parTransId="{EE997EC7-2BAC-489A-BBFC-C7D28153628D}" sibTransId="{A5CFD641-1B5B-487E-8530-36B2A88B9824}"/>
    <dgm:cxn modelId="{639B6207-C16F-424B-AD89-449A370CC345}" srcId="{BDD4CCB4-4E8F-4C85-87EA-D6892AD3895D}" destId="{C813DAAB-767B-483B-94B6-A2985810D5F9}" srcOrd="5" destOrd="0" parTransId="{92313635-686E-4934-8C42-392524502F6D}" sibTransId="{74A0A8CB-77D5-4DDE-9C5E-49187352D7C9}"/>
    <dgm:cxn modelId="{63D502C6-505E-49BE-8348-B02EB14E2B3D}" type="presOf" srcId="{4213CAF5-3BCC-4387-AD72-9BD71E7F04E6}" destId="{62695810-BEC5-4918-8029-BFE331974740}" srcOrd="1" destOrd="0" presId="urn:microsoft.com/office/officeart/2005/8/layout/radial1"/>
    <dgm:cxn modelId="{D64B9911-7E01-41C0-BB6B-722BFA88F118}" srcId="{BDD4CCB4-4E8F-4C85-87EA-D6892AD3895D}" destId="{46466399-F441-4CC0-9BD6-43A8981EE856}" srcOrd="0" destOrd="0" parTransId="{C0573289-F9FC-49EC-974F-E8348C0614C3}" sibTransId="{769D1DE5-C8FD-43C9-AFAB-170CE1C2E54E}"/>
    <dgm:cxn modelId="{435A55CD-11CE-41FE-944B-740B4242B152}" type="presOf" srcId="{FBAE1436-0ED8-44F1-B94A-872B6DFBFBBB}" destId="{283439AE-2E91-4FD7-8A56-A915D4F1363F}" srcOrd="1" destOrd="0" presId="urn:microsoft.com/office/officeart/2005/8/layout/radial1"/>
    <dgm:cxn modelId="{CAF866BC-62A8-4CB0-9DA4-CE4022CB93A9}" type="presOf" srcId="{C0573289-F9FC-49EC-974F-E8348C0614C3}" destId="{E45A66C2-0CF4-4812-94B9-A25F4E578975}" srcOrd="0" destOrd="0" presId="urn:microsoft.com/office/officeart/2005/8/layout/radial1"/>
    <dgm:cxn modelId="{F0A2DCB5-BF13-456E-9776-4F4272FED3E7}" type="presParOf" srcId="{0CCB28C0-41E2-47A1-926A-75752EC23513}" destId="{B6044415-786B-432F-82BE-942321FD5373}" srcOrd="0" destOrd="0" presId="urn:microsoft.com/office/officeart/2005/8/layout/radial1"/>
    <dgm:cxn modelId="{890A9058-C9EB-4E4D-BF03-69D47CA10850}" type="presParOf" srcId="{0CCB28C0-41E2-47A1-926A-75752EC23513}" destId="{E45A66C2-0CF4-4812-94B9-A25F4E578975}" srcOrd="1" destOrd="0" presId="urn:microsoft.com/office/officeart/2005/8/layout/radial1"/>
    <dgm:cxn modelId="{6AA2BD58-1401-4DE6-9701-5B66A203F1A2}" type="presParOf" srcId="{E45A66C2-0CF4-4812-94B9-A25F4E578975}" destId="{C06A9506-1035-41FB-8059-0911CB1A8333}" srcOrd="0" destOrd="0" presId="urn:microsoft.com/office/officeart/2005/8/layout/radial1"/>
    <dgm:cxn modelId="{F84E4F64-F685-4CB5-AD6C-A0B589CDD9A3}" type="presParOf" srcId="{0CCB28C0-41E2-47A1-926A-75752EC23513}" destId="{36BBBDD9-D308-4B76-9327-8027A3FAC5B9}" srcOrd="2" destOrd="0" presId="urn:microsoft.com/office/officeart/2005/8/layout/radial1"/>
    <dgm:cxn modelId="{DD95AC98-28CF-429C-BB08-DEF5BAA23E49}" type="presParOf" srcId="{0CCB28C0-41E2-47A1-926A-75752EC23513}" destId="{21FADC27-8BA7-4066-ACA3-F724EE2B48F4}" srcOrd="3" destOrd="0" presId="urn:microsoft.com/office/officeart/2005/8/layout/radial1"/>
    <dgm:cxn modelId="{FBA888DD-07F3-49DC-9554-55F8D725D9CC}" type="presParOf" srcId="{21FADC27-8BA7-4066-ACA3-F724EE2B48F4}" destId="{283439AE-2E91-4FD7-8A56-A915D4F1363F}" srcOrd="0" destOrd="0" presId="urn:microsoft.com/office/officeart/2005/8/layout/radial1"/>
    <dgm:cxn modelId="{DE982772-6A63-46FE-A698-11DD7DAF6990}" type="presParOf" srcId="{0CCB28C0-41E2-47A1-926A-75752EC23513}" destId="{27E9E6E3-A2D8-4010-AA8D-9E3B4DD6F928}" srcOrd="4" destOrd="0" presId="urn:microsoft.com/office/officeart/2005/8/layout/radial1"/>
    <dgm:cxn modelId="{67EA3D34-61EF-4CFB-9F69-7102A757EA09}" type="presParOf" srcId="{0CCB28C0-41E2-47A1-926A-75752EC23513}" destId="{74DF2540-F0FD-43D7-9EDA-8F3E580E549D}" srcOrd="5" destOrd="0" presId="urn:microsoft.com/office/officeart/2005/8/layout/radial1"/>
    <dgm:cxn modelId="{0DAFA85E-396F-47EF-A152-C9C4D709707D}" type="presParOf" srcId="{74DF2540-F0FD-43D7-9EDA-8F3E580E549D}" destId="{62695810-BEC5-4918-8029-BFE331974740}" srcOrd="0" destOrd="0" presId="urn:microsoft.com/office/officeart/2005/8/layout/radial1"/>
    <dgm:cxn modelId="{E79FE28C-F108-4162-BD59-AF3470CA8229}" type="presParOf" srcId="{0CCB28C0-41E2-47A1-926A-75752EC23513}" destId="{1A00ECA0-64BA-4FDA-BB45-AF84677E478E}" srcOrd="6" destOrd="0" presId="urn:microsoft.com/office/officeart/2005/8/layout/radial1"/>
    <dgm:cxn modelId="{5C6B37D8-FBB8-4F85-B6D8-4FDC48EA1429}" type="presParOf" srcId="{0CCB28C0-41E2-47A1-926A-75752EC23513}" destId="{E8020667-A144-4C95-96A3-3D2CB7C4A87F}" srcOrd="7" destOrd="0" presId="urn:microsoft.com/office/officeart/2005/8/layout/radial1"/>
    <dgm:cxn modelId="{20CB48DD-7779-4956-95E6-1E72251107C6}" type="presParOf" srcId="{E8020667-A144-4C95-96A3-3D2CB7C4A87F}" destId="{50CD1A2E-99ED-4E6E-844D-03C30B8CF982}" srcOrd="0" destOrd="0" presId="urn:microsoft.com/office/officeart/2005/8/layout/radial1"/>
    <dgm:cxn modelId="{0216A070-C309-47AA-A384-2E69E70569AA}" type="presParOf" srcId="{0CCB28C0-41E2-47A1-926A-75752EC23513}" destId="{B0D6BDE5-FC0D-439C-9633-A117509C728A}" srcOrd="8" destOrd="0" presId="urn:microsoft.com/office/officeart/2005/8/layout/radial1"/>
    <dgm:cxn modelId="{438EB12D-E4F4-4AB7-B12F-B6874D0FB9AB}" type="presParOf" srcId="{0CCB28C0-41E2-47A1-926A-75752EC23513}" destId="{D4158323-1EA3-48B9-9C6B-1837AF27602F}" srcOrd="9" destOrd="0" presId="urn:microsoft.com/office/officeart/2005/8/layout/radial1"/>
    <dgm:cxn modelId="{CB8ED141-248F-46A8-B009-39F4D9F706CD}" type="presParOf" srcId="{D4158323-1EA3-48B9-9C6B-1837AF27602F}" destId="{17D5A874-CE93-411F-88FF-2C6B8C6513DB}" srcOrd="0" destOrd="0" presId="urn:microsoft.com/office/officeart/2005/8/layout/radial1"/>
    <dgm:cxn modelId="{70FB1839-3795-4D70-A13E-79CA48889FB9}" type="presParOf" srcId="{0CCB28C0-41E2-47A1-926A-75752EC23513}" destId="{B041E9EE-2D40-40CF-9142-E1CE18236E51}" srcOrd="10" destOrd="0" presId="urn:microsoft.com/office/officeart/2005/8/layout/radial1"/>
    <dgm:cxn modelId="{87B87599-EE52-478C-AC2B-E7FA0C1EACC1}" type="presParOf" srcId="{0CCB28C0-41E2-47A1-926A-75752EC23513}" destId="{3160DEDA-12AF-4891-A3FE-D878E69DE77E}" srcOrd="11" destOrd="0" presId="urn:microsoft.com/office/officeart/2005/8/layout/radial1"/>
    <dgm:cxn modelId="{6085A05E-6BAE-4623-A354-0B548C24EC24}" type="presParOf" srcId="{3160DEDA-12AF-4891-A3FE-D878E69DE77E}" destId="{550A68F0-4633-4C99-8BB9-4857B48B47BD}" srcOrd="0" destOrd="0" presId="urn:microsoft.com/office/officeart/2005/8/layout/radial1"/>
    <dgm:cxn modelId="{C0DD91E0-749C-4FE0-9A38-9A9668C2B5B0}" type="presParOf" srcId="{0CCB28C0-41E2-47A1-926A-75752EC23513}" destId="{D1BDCD31-0662-4866-9B59-529A43066A77}" srcOrd="12" destOrd="0" presId="urn:microsoft.com/office/officeart/2005/8/layout/radial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E783E372-5BBB-4BBD-9DB0-2ABFD2BC69D1}" type="doc">
      <dgm:prSet loTypeId="urn:microsoft.com/office/officeart/2005/8/layout/venn1" loCatId="relationship" qsTypeId="urn:microsoft.com/office/officeart/2005/8/quickstyle/simple1" qsCatId="simple" csTypeId="urn:microsoft.com/office/officeart/2005/8/colors/accent1_2" csCatId="accent1"/>
      <dgm:spPr/>
    </dgm:pt>
    <dgm:pt modelId="{454C6C22-5032-4152-9352-F735BA2E6D2C}">
      <dgm:prSet/>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b="0" i="0" u="none" strike="noStrike" cap="none" normalizeH="0" baseline="0" dirty="0" smtClean="0">
            <a:ln>
              <a:noFill/>
            </a:ln>
            <a:solidFill>
              <a:schemeClr val="tx1"/>
            </a:solidFill>
            <a:effectLst/>
            <a:latin typeface="Arial" pitchFamily="34" charset="0"/>
            <a:ea typeface="宋体" pitchFamily="2" charset="-122"/>
          </a:endParaRPr>
        </a:p>
      </dgm:t>
    </dgm:pt>
    <dgm:pt modelId="{C059E7BB-5645-4F5E-8749-20536E4B49A9}" type="parTrans" cxnId="{01D8F941-30C1-4316-9735-8DE5E1AB8B88}">
      <dgm:prSet/>
      <dgm:spPr/>
      <dgm:t>
        <a:bodyPr/>
        <a:lstStyle/>
        <a:p>
          <a:endParaRPr lang="zh-CN" altLang="en-US"/>
        </a:p>
      </dgm:t>
    </dgm:pt>
    <dgm:pt modelId="{40B21346-40AE-4368-9DB0-C6C51EFCBACA}" type="sibTrans" cxnId="{01D8F941-30C1-4316-9735-8DE5E1AB8B88}">
      <dgm:prSet/>
      <dgm:spPr/>
      <dgm:t>
        <a:bodyPr/>
        <a:lstStyle/>
        <a:p>
          <a:endParaRPr lang="zh-CN" altLang="en-US"/>
        </a:p>
      </dgm:t>
    </dgm:pt>
    <dgm:pt modelId="{017E8FFC-6382-4DA3-8D88-1FA2D517BB42}">
      <dgm:prSet/>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b="0" i="0" u="none" strike="noStrike" cap="none" normalizeH="0" baseline="0" dirty="0" smtClean="0">
            <a:ln>
              <a:noFill/>
            </a:ln>
            <a:solidFill>
              <a:schemeClr val="tx1"/>
            </a:solidFill>
            <a:effectLst/>
            <a:latin typeface="Arial" pitchFamily="34" charset="0"/>
            <a:ea typeface="宋体" pitchFamily="2" charset="-122"/>
          </a:endParaRPr>
        </a:p>
      </dgm:t>
    </dgm:pt>
    <dgm:pt modelId="{78E1778C-29CA-4ED5-AA7B-1D6C99C4B14C}" type="parTrans" cxnId="{8232BF90-898A-4A6D-BEEF-9A0D53E20E3D}">
      <dgm:prSet/>
      <dgm:spPr/>
      <dgm:t>
        <a:bodyPr/>
        <a:lstStyle/>
        <a:p>
          <a:endParaRPr lang="zh-CN" altLang="en-US"/>
        </a:p>
      </dgm:t>
    </dgm:pt>
    <dgm:pt modelId="{71BADA14-8861-4007-AE24-25125BBACC4D}" type="sibTrans" cxnId="{8232BF90-898A-4A6D-BEEF-9A0D53E20E3D}">
      <dgm:prSet/>
      <dgm:spPr/>
      <dgm:t>
        <a:bodyPr/>
        <a:lstStyle/>
        <a:p>
          <a:endParaRPr lang="zh-CN" altLang="en-US"/>
        </a:p>
      </dgm:t>
    </dgm:pt>
    <dgm:pt modelId="{52A87B8D-D0A5-4C24-B425-C750151BF716}">
      <dgm:prSet/>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b="0" i="0" u="none" strike="noStrike" cap="none" normalizeH="0" baseline="0" dirty="0" smtClean="0">
            <a:ln>
              <a:noFill/>
            </a:ln>
            <a:solidFill>
              <a:schemeClr val="tx1"/>
            </a:solidFill>
            <a:effectLst/>
            <a:latin typeface="Arial" pitchFamily="34" charset="0"/>
            <a:ea typeface="宋体" pitchFamily="2" charset="-122"/>
          </a:endParaRPr>
        </a:p>
      </dgm:t>
    </dgm:pt>
    <dgm:pt modelId="{AA8BD82D-ABBC-4A88-B5D3-E5965F0F2C5C}" type="parTrans" cxnId="{4CED5C43-487E-404C-963E-866917C043DA}">
      <dgm:prSet/>
      <dgm:spPr/>
      <dgm:t>
        <a:bodyPr/>
        <a:lstStyle/>
        <a:p>
          <a:endParaRPr lang="zh-CN" altLang="en-US"/>
        </a:p>
      </dgm:t>
    </dgm:pt>
    <dgm:pt modelId="{3B74B673-0BEE-41CE-9BA8-D683AD95F1EA}" type="sibTrans" cxnId="{4CED5C43-487E-404C-963E-866917C043DA}">
      <dgm:prSet/>
      <dgm:spPr/>
      <dgm:t>
        <a:bodyPr/>
        <a:lstStyle/>
        <a:p>
          <a:endParaRPr lang="zh-CN" altLang="en-US"/>
        </a:p>
      </dgm:t>
    </dgm:pt>
    <dgm:pt modelId="{F5AB8902-528C-445B-BFAB-8C21BA873708}" type="pres">
      <dgm:prSet presAssocID="{E783E372-5BBB-4BBD-9DB0-2ABFD2BC69D1}" presName="compositeShape" presStyleCnt="0">
        <dgm:presLayoutVars>
          <dgm:chMax val="7"/>
          <dgm:dir/>
          <dgm:resizeHandles val="exact"/>
        </dgm:presLayoutVars>
      </dgm:prSet>
      <dgm:spPr/>
    </dgm:pt>
    <dgm:pt modelId="{95288710-193C-4FC8-BB38-086C3540C2DD}" type="pres">
      <dgm:prSet presAssocID="{454C6C22-5032-4152-9352-F735BA2E6D2C}" presName="circ1" presStyleLbl="vennNode1" presStyleIdx="0" presStyleCnt="3"/>
      <dgm:spPr/>
      <dgm:t>
        <a:bodyPr/>
        <a:lstStyle/>
        <a:p>
          <a:endParaRPr lang="zh-CN" altLang="en-US"/>
        </a:p>
      </dgm:t>
    </dgm:pt>
    <dgm:pt modelId="{04ADB1AE-A385-4202-A487-AFA33A72B37E}" type="pres">
      <dgm:prSet presAssocID="{454C6C22-5032-4152-9352-F735BA2E6D2C}" presName="circ1Tx" presStyleLbl="revTx" presStyleIdx="0" presStyleCnt="0">
        <dgm:presLayoutVars>
          <dgm:chMax val="0"/>
          <dgm:chPref val="0"/>
          <dgm:bulletEnabled val="1"/>
        </dgm:presLayoutVars>
      </dgm:prSet>
      <dgm:spPr/>
      <dgm:t>
        <a:bodyPr/>
        <a:lstStyle/>
        <a:p>
          <a:endParaRPr lang="zh-CN" altLang="en-US"/>
        </a:p>
      </dgm:t>
    </dgm:pt>
    <dgm:pt modelId="{095AFE6E-9066-4650-A276-A5DAF6D3C376}" type="pres">
      <dgm:prSet presAssocID="{017E8FFC-6382-4DA3-8D88-1FA2D517BB42}" presName="circ2" presStyleLbl="vennNode1" presStyleIdx="1" presStyleCnt="3"/>
      <dgm:spPr/>
      <dgm:t>
        <a:bodyPr/>
        <a:lstStyle/>
        <a:p>
          <a:endParaRPr lang="zh-CN" altLang="en-US"/>
        </a:p>
      </dgm:t>
    </dgm:pt>
    <dgm:pt modelId="{DDC8E796-4850-4B1C-9540-A8E2ECFF00CA}" type="pres">
      <dgm:prSet presAssocID="{017E8FFC-6382-4DA3-8D88-1FA2D517BB42}" presName="circ2Tx" presStyleLbl="revTx" presStyleIdx="0" presStyleCnt="0">
        <dgm:presLayoutVars>
          <dgm:chMax val="0"/>
          <dgm:chPref val="0"/>
          <dgm:bulletEnabled val="1"/>
        </dgm:presLayoutVars>
      </dgm:prSet>
      <dgm:spPr/>
      <dgm:t>
        <a:bodyPr/>
        <a:lstStyle/>
        <a:p>
          <a:endParaRPr lang="zh-CN" altLang="en-US"/>
        </a:p>
      </dgm:t>
    </dgm:pt>
    <dgm:pt modelId="{965669EF-52AD-4B2A-9A0D-37DE432D0CF8}" type="pres">
      <dgm:prSet presAssocID="{52A87B8D-D0A5-4C24-B425-C750151BF716}" presName="circ3" presStyleLbl="vennNode1" presStyleIdx="2" presStyleCnt="3"/>
      <dgm:spPr/>
      <dgm:t>
        <a:bodyPr/>
        <a:lstStyle/>
        <a:p>
          <a:endParaRPr lang="zh-CN" altLang="en-US"/>
        </a:p>
      </dgm:t>
    </dgm:pt>
    <dgm:pt modelId="{156E32B1-553E-434E-8DF9-89008F9582C6}" type="pres">
      <dgm:prSet presAssocID="{52A87B8D-D0A5-4C24-B425-C750151BF716}" presName="circ3Tx" presStyleLbl="revTx" presStyleIdx="0" presStyleCnt="0">
        <dgm:presLayoutVars>
          <dgm:chMax val="0"/>
          <dgm:chPref val="0"/>
          <dgm:bulletEnabled val="1"/>
        </dgm:presLayoutVars>
      </dgm:prSet>
      <dgm:spPr/>
      <dgm:t>
        <a:bodyPr/>
        <a:lstStyle/>
        <a:p>
          <a:endParaRPr lang="zh-CN" altLang="en-US"/>
        </a:p>
      </dgm:t>
    </dgm:pt>
  </dgm:ptLst>
  <dgm:cxnLst>
    <dgm:cxn modelId="{4CED5C43-487E-404C-963E-866917C043DA}" srcId="{E783E372-5BBB-4BBD-9DB0-2ABFD2BC69D1}" destId="{52A87B8D-D0A5-4C24-B425-C750151BF716}" srcOrd="2" destOrd="0" parTransId="{AA8BD82D-ABBC-4A88-B5D3-E5965F0F2C5C}" sibTransId="{3B74B673-0BEE-41CE-9BA8-D683AD95F1EA}"/>
    <dgm:cxn modelId="{01D8F941-30C1-4316-9735-8DE5E1AB8B88}" srcId="{E783E372-5BBB-4BBD-9DB0-2ABFD2BC69D1}" destId="{454C6C22-5032-4152-9352-F735BA2E6D2C}" srcOrd="0" destOrd="0" parTransId="{C059E7BB-5645-4F5E-8749-20536E4B49A9}" sibTransId="{40B21346-40AE-4368-9DB0-C6C51EFCBACA}"/>
    <dgm:cxn modelId="{D1D01442-D9F7-40C1-96CB-B032995A796B}" type="presOf" srcId="{E783E372-5BBB-4BBD-9DB0-2ABFD2BC69D1}" destId="{F5AB8902-528C-445B-BFAB-8C21BA873708}" srcOrd="0" destOrd="0" presId="urn:microsoft.com/office/officeart/2005/8/layout/venn1"/>
    <dgm:cxn modelId="{CE918E6B-D243-4F5A-8229-3B412FAADFC3}" type="presOf" srcId="{017E8FFC-6382-4DA3-8D88-1FA2D517BB42}" destId="{095AFE6E-9066-4650-A276-A5DAF6D3C376}" srcOrd="0" destOrd="0" presId="urn:microsoft.com/office/officeart/2005/8/layout/venn1"/>
    <dgm:cxn modelId="{5F8641A1-D263-4B6D-970C-919F3F4E4972}" type="presOf" srcId="{52A87B8D-D0A5-4C24-B425-C750151BF716}" destId="{965669EF-52AD-4B2A-9A0D-37DE432D0CF8}" srcOrd="0" destOrd="0" presId="urn:microsoft.com/office/officeart/2005/8/layout/venn1"/>
    <dgm:cxn modelId="{B3CF5DF8-BDDE-45D8-BF92-97463EC159F5}" type="presOf" srcId="{52A87B8D-D0A5-4C24-B425-C750151BF716}" destId="{156E32B1-553E-434E-8DF9-89008F9582C6}" srcOrd="1" destOrd="0" presId="urn:microsoft.com/office/officeart/2005/8/layout/venn1"/>
    <dgm:cxn modelId="{B06A46E6-449E-47BA-A972-FD191181CD78}" type="presOf" srcId="{017E8FFC-6382-4DA3-8D88-1FA2D517BB42}" destId="{DDC8E796-4850-4B1C-9540-A8E2ECFF00CA}" srcOrd="1" destOrd="0" presId="urn:microsoft.com/office/officeart/2005/8/layout/venn1"/>
    <dgm:cxn modelId="{9189833E-4FE4-494F-95A3-3656A1399C55}" type="presOf" srcId="{454C6C22-5032-4152-9352-F735BA2E6D2C}" destId="{04ADB1AE-A385-4202-A487-AFA33A72B37E}" srcOrd="1" destOrd="0" presId="urn:microsoft.com/office/officeart/2005/8/layout/venn1"/>
    <dgm:cxn modelId="{D24CB294-C0AE-4493-9C9A-5C534577FBF4}" type="presOf" srcId="{454C6C22-5032-4152-9352-F735BA2E6D2C}" destId="{95288710-193C-4FC8-BB38-086C3540C2DD}" srcOrd="0" destOrd="0" presId="urn:microsoft.com/office/officeart/2005/8/layout/venn1"/>
    <dgm:cxn modelId="{8232BF90-898A-4A6D-BEEF-9A0D53E20E3D}" srcId="{E783E372-5BBB-4BBD-9DB0-2ABFD2BC69D1}" destId="{017E8FFC-6382-4DA3-8D88-1FA2D517BB42}" srcOrd="1" destOrd="0" parTransId="{78E1778C-29CA-4ED5-AA7B-1D6C99C4B14C}" sibTransId="{71BADA14-8861-4007-AE24-25125BBACC4D}"/>
    <dgm:cxn modelId="{A77E0F1E-BA5F-4B04-BEE1-3CA0F131A545}" type="presParOf" srcId="{F5AB8902-528C-445B-BFAB-8C21BA873708}" destId="{95288710-193C-4FC8-BB38-086C3540C2DD}" srcOrd="0" destOrd="0" presId="urn:microsoft.com/office/officeart/2005/8/layout/venn1"/>
    <dgm:cxn modelId="{99E2229C-A880-4E59-BA42-FE04A4DAB756}" type="presParOf" srcId="{F5AB8902-528C-445B-BFAB-8C21BA873708}" destId="{04ADB1AE-A385-4202-A487-AFA33A72B37E}" srcOrd="1" destOrd="0" presId="urn:microsoft.com/office/officeart/2005/8/layout/venn1"/>
    <dgm:cxn modelId="{C30AE7EA-9EBA-44E1-ACC6-B842F6E812F3}" type="presParOf" srcId="{F5AB8902-528C-445B-BFAB-8C21BA873708}" destId="{095AFE6E-9066-4650-A276-A5DAF6D3C376}" srcOrd="2" destOrd="0" presId="urn:microsoft.com/office/officeart/2005/8/layout/venn1"/>
    <dgm:cxn modelId="{D3BA4AE6-D406-4224-BF72-1EA87527DC9D}" type="presParOf" srcId="{F5AB8902-528C-445B-BFAB-8C21BA873708}" destId="{DDC8E796-4850-4B1C-9540-A8E2ECFF00CA}" srcOrd="3" destOrd="0" presId="urn:microsoft.com/office/officeart/2005/8/layout/venn1"/>
    <dgm:cxn modelId="{A18F62F6-BAEB-44FD-BA0D-5A2E0604DED7}" type="presParOf" srcId="{F5AB8902-528C-445B-BFAB-8C21BA873708}" destId="{965669EF-52AD-4B2A-9A0D-37DE432D0CF8}" srcOrd="4" destOrd="0" presId="urn:microsoft.com/office/officeart/2005/8/layout/venn1"/>
    <dgm:cxn modelId="{9001934D-CF0E-45FB-8B80-52629EE87700}" type="presParOf" srcId="{F5AB8902-528C-445B-BFAB-8C21BA873708}" destId="{156E32B1-553E-434E-8DF9-89008F9582C6}" srcOrd="5" destOrd="0" presId="urn:microsoft.com/office/officeart/2005/8/layout/ven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D7282469-F308-408A-A0B2-C541CD1E8857}" type="doc">
      <dgm:prSet loTypeId="urn:microsoft.com/office/officeart/2005/8/layout/hList6" loCatId="list" qsTypeId="urn:microsoft.com/office/officeart/2005/8/quickstyle/simple1" qsCatId="simple" csTypeId="urn:microsoft.com/office/officeart/2005/8/colors/accent1_2" csCatId="accent1" phldr="1"/>
      <dgm:spPr>
        <a:scene3d>
          <a:camera prst="orthographicFront"/>
          <a:lightRig rig="threePt" dir="t"/>
        </a:scene3d>
      </dgm:spPr>
      <dgm:t>
        <a:bodyPr/>
        <a:lstStyle/>
        <a:p>
          <a:endParaRPr lang="zh-CN" altLang="en-US"/>
        </a:p>
      </dgm:t>
    </dgm:pt>
    <dgm:pt modelId="{3D691479-38B8-424E-BDF7-E4CD49BC894B}">
      <dgm:prSet phldrT="[文本]"/>
      <dgm:spPr>
        <a:scene3d>
          <a:camera prst="orthographicFront"/>
          <a:lightRig rig="threePt" dir="t"/>
        </a:scene3d>
        <a:sp3d>
          <a:bevelB/>
        </a:sp3d>
      </dgm:spPr>
      <dgm:t>
        <a:bodyPr/>
        <a:lstStyle/>
        <a:p>
          <a:r>
            <a:rPr lang="zh-CN" altLang="en-US" dirty="0" smtClean="0">
              <a:solidFill>
                <a:srgbClr val="000099"/>
              </a:solidFill>
            </a:rPr>
            <a:t>学校学历课程</a:t>
          </a:r>
          <a:endParaRPr lang="zh-CN" altLang="en-US" dirty="0">
            <a:solidFill>
              <a:srgbClr val="000099"/>
            </a:solidFill>
          </a:endParaRPr>
        </a:p>
      </dgm:t>
    </dgm:pt>
    <dgm:pt modelId="{BC1766A9-F388-4E5D-B6F0-CDED89F01E92}" type="parTrans" cxnId="{42136CC1-AD45-4484-A8F2-7DAEC464A7AB}">
      <dgm:prSet/>
      <dgm:spPr/>
      <dgm:t>
        <a:bodyPr/>
        <a:lstStyle/>
        <a:p>
          <a:endParaRPr lang="zh-CN" altLang="en-US"/>
        </a:p>
      </dgm:t>
    </dgm:pt>
    <dgm:pt modelId="{859DD2D9-16E4-4B67-9ED4-C6A809860731}" type="sibTrans" cxnId="{42136CC1-AD45-4484-A8F2-7DAEC464A7AB}">
      <dgm:prSet/>
      <dgm:spPr/>
      <dgm:t>
        <a:bodyPr/>
        <a:lstStyle/>
        <a:p>
          <a:endParaRPr lang="zh-CN" altLang="en-US"/>
        </a:p>
      </dgm:t>
    </dgm:pt>
    <dgm:pt modelId="{7A004B3D-A300-4FB5-B3F0-4B83B14B3781}">
      <dgm:prSet phldrT="[文本]"/>
      <dgm:spPr>
        <a:scene3d>
          <a:camera prst="orthographicFront"/>
          <a:lightRig rig="threePt" dir="t"/>
        </a:scene3d>
        <a:sp3d>
          <a:bevelB/>
        </a:sp3d>
      </dgm:spPr>
      <dgm:t>
        <a:bodyPr/>
        <a:lstStyle/>
        <a:p>
          <a:r>
            <a:rPr lang="zh-CN" altLang="en-US" dirty="0" smtClean="0">
              <a:solidFill>
                <a:srgbClr val="000099"/>
              </a:solidFill>
            </a:rPr>
            <a:t>企业培训课程</a:t>
          </a:r>
          <a:endParaRPr lang="zh-CN" altLang="en-US" dirty="0">
            <a:solidFill>
              <a:srgbClr val="000099"/>
            </a:solidFill>
          </a:endParaRPr>
        </a:p>
      </dgm:t>
    </dgm:pt>
    <dgm:pt modelId="{E65B2C49-B4C3-442E-A349-2A8351BA3DA5}" type="parTrans" cxnId="{4594555D-A18E-4CEF-9B47-DBE2DE0CBB21}">
      <dgm:prSet/>
      <dgm:spPr/>
      <dgm:t>
        <a:bodyPr/>
        <a:lstStyle/>
        <a:p>
          <a:endParaRPr lang="zh-CN" altLang="en-US"/>
        </a:p>
      </dgm:t>
    </dgm:pt>
    <dgm:pt modelId="{A89A8A69-E5C3-4D1C-8F33-8AFB723853B8}" type="sibTrans" cxnId="{4594555D-A18E-4CEF-9B47-DBE2DE0CBB21}">
      <dgm:prSet/>
      <dgm:spPr/>
      <dgm:t>
        <a:bodyPr/>
        <a:lstStyle/>
        <a:p>
          <a:endParaRPr lang="zh-CN" altLang="en-US"/>
        </a:p>
      </dgm:t>
    </dgm:pt>
    <dgm:pt modelId="{AE07712B-52AF-4AC1-8F79-CE8B07A3F5F2}">
      <dgm:prSet phldrT="[文本]"/>
      <dgm:spPr>
        <a:scene3d>
          <a:camera prst="orthographicFront"/>
          <a:lightRig rig="threePt" dir="t"/>
        </a:scene3d>
        <a:sp3d>
          <a:bevelB/>
        </a:sp3d>
      </dgm:spPr>
      <dgm:t>
        <a:bodyPr/>
        <a:lstStyle/>
        <a:p>
          <a:r>
            <a:rPr lang="zh-CN" altLang="en-US" dirty="0" smtClean="0">
              <a:solidFill>
                <a:srgbClr val="000099"/>
              </a:solidFill>
            </a:rPr>
            <a:t>社会学习课程</a:t>
          </a:r>
          <a:endParaRPr lang="zh-CN" altLang="en-US" dirty="0">
            <a:solidFill>
              <a:srgbClr val="000099"/>
            </a:solidFill>
          </a:endParaRPr>
        </a:p>
      </dgm:t>
    </dgm:pt>
    <dgm:pt modelId="{74CAA2B6-8E6E-4C0E-B43F-4981E4CFC3DC}" type="parTrans" cxnId="{7EC0FB19-C32A-4ED7-A35E-4CB664F04201}">
      <dgm:prSet/>
      <dgm:spPr/>
      <dgm:t>
        <a:bodyPr/>
        <a:lstStyle/>
        <a:p>
          <a:endParaRPr lang="zh-CN" altLang="en-US"/>
        </a:p>
      </dgm:t>
    </dgm:pt>
    <dgm:pt modelId="{569489E2-453C-4A66-AFF5-44392AD38977}" type="sibTrans" cxnId="{7EC0FB19-C32A-4ED7-A35E-4CB664F04201}">
      <dgm:prSet/>
      <dgm:spPr/>
      <dgm:t>
        <a:bodyPr/>
        <a:lstStyle/>
        <a:p>
          <a:endParaRPr lang="zh-CN" altLang="en-US"/>
        </a:p>
      </dgm:t>
    </dgm:pt>
    <dgm:pt modelId="{2DF38B18-51D6-406C-9967-55265AB2DD90}" type="pres">
      <dgm:prSet presAssocID="{D7282469-F308-408A-A0B2-C541CD1E8857}" presName="Name0" presStyleCnt="0">
        <dgm:presLayoutVars>
          <dgm:dir/>
          <dgm:resizeHandles val="exact"/>
        </dgm:presLayoutVars>
      </dgm:prSet>
      <dgm:spPr/>
      <dgm:t>
        <a:bodyPr/>
        <a:lstStyle/>
        <a:p>
          <a:endParaRPr lang="zh-CN" altLang="en-US"/>
        </a:p>
      </dgm:t>
    </dgm:pt>
    <dgm:pt modelId="{C3C08C19-4676-4F93-8116-59CBAD3A7E8B}" type="pres">
      <dgm:prSet presAssocID="{3D691479-38B8-424E-BDF7-E4CD49BC894B}" presName="node" presStyleLbl="node1" presStyleIdx="0" presStyleCnt="3">
        <dgm:presLayoutVars>
          <dgm:bulletEnabled val="1"/>
        </dgm:presLayoutVars>
      </dgm:prSet>
      <dgm:spPr/>
      <dgm:t>
        <a:bodyPr/>
        <a:lstStyle/>
        <a:p>
          <a:endParaRPr lang="zh-CN" altLang="en-US"/>
        </a:p>
      </dgm:t>
    </dgm:pt>
    <dgm:pt modelId="{22205A60-D4DF-4B70-A9B2-F4313FA68B94}" type="pres">
      <dgm:prSet presAssocID="{859DD2D9-16E4-4B67-9ED4-C6A809860731}" presName="sibTrans" presStyleCnt="0"/>
      <dgm:spPr>
        <a:scene3d>
          <a:camera prst="orthographicFront"/>
          <a:lightRig rig="threePt" dir="t"/>
        </a:scene3d>
        <a:sp3d>
          <a:bevelB/>
        </a:sp3d>
      </dgm:spPr>
    </dgm:pt>
    <dgm:pt modelId="{D9ADA412-5A06-4B92-933D-80464986104D}" type="pres">
      <dgm:prSet presAssocID="{7A004B3D-A300-4FB5-B3F0-4B83B14B3781}" presName="node" presStyleLbl="node1" presStyleIdx="1" presStyleCnt="3">
        <dgm:presLayoutVars>
          <dgm:bulletEnabled val="1"/>
        </dgm:presLayoutVars>
      </dgm:prSet>
      <dgm:spPr/>
      <dgm:t>
        <a:bodyPr/>
        <a:lstStyle/>
        <a:p>
          <a:endParaRPr lang="zh-CN" altLang="en-US"/>
        </a:p>
      </dgm:t>
    </dgm:pt>
    <dgm:pt modelId="{7A91AE73-A903-4DD3-8305-86C5176CA2AC}" type="pres">
      <dgm:prSet presAssocID="{A89A8A69-E5C3-4D1C-8F33-8AFB723853B8}" presName="sibTrans" presStyleCnt="0"/>
      <dgm:spPr>
        <a:scene3d>
          <a:camera prst="orthographicFront"/>
          <a:lightRig rig="threePt" dir="t"/>
        </a:scene3d>
        <a:sp3d>
          <a:bevelB/>
        </a:sp3d>
      </dgm:spPr>
    </dgm:pt>
    <dgm:pt modelId="{D161308D-968B-4A26-BF75-A96C369650CC}" type="pres">
      <dgm:prSet presAssocID="{AE07712B-52AF-4AC1-8F79-CE8B07A3F5F2}" presName="node" presStyleLbl="node1" presStyleIdx="2" presStyleCnt="3">
        <dgm:presLayoutVars>
          <dgm:bulletEnabled val="1"/>
        </dgm:presLayoutVars>
      </dgm:prSet>
      <dgm:spPr/>
      <dgm:t>
        <a:bodyPr/>
        <a:lstStyle/>
        <a:p>
          <a:endParaRPr lang="zh-CN" altLang="en-US"/>
        </a:p>
      </dgm:t>
    </dgm:pt>
  </dgm:ptLst>
  <dgm:cxnLst>
    <dgm:cxn modelId="{7EC0FB19-C32A-4ED7-A35E-4CB664F04201}" srcId="{D7282469-F308-408A-A0B2-C541CD1E8857}" destId="{AE07712B-52AF-4AC1-8F79-CE8B07A3F5F2}" srcOrd="2" destOrd="0" parTransId="{74CAA2B6-8E6E-4C0E-B43F-4981E4CFC3DC}" sibTransId="{569489E2-453C-4A66-AFF5-44392AD38977}"/>
    <dgm:cxn modelId="{73E883D6-579C-45D7-89D4-2968B1345DB2}" type="presOf" srcId="{AE07712B-52AF-4AC1-8F79-CE8B07A3F5F2}" destId="{D161308D-968B-4A26-BF75-A96C369650CC}" srcOrd="0" destOrd="0" presId="urn:microsoft.com/office/officeart/2005/8/layout/hList6"/>
    <dgm:cxn modelId="{AF5DAB56-48B4-4E62-BE21-0F48839AD850}" type="presOf" srcId="{7A004B3D-A300-4FB5-B3F0-4B83B14B3781}" destId="{D9ADA412-5A06-4B92-933D-80464986104D}" srcOrd="0" destOrd="0" presId="urn:microsoft.com/office/officeart/2005/8/layout/hList6"/>
    <dgm:cxn modelId="{3A5B9F9B-B674-474A-A120-2D8FECBFD54A}" type="presOf" srcId="{D7282469-F308-408A-A0B2-C541CD1E8857}" destId="{2DF38B18-51D6-406C-9967-55265AB2DD90}" srcOrd="0" destOrd="0" presId="urn:microsoft.com/office/officeart/2005/8/layout/hList6"/>
    <dgm:cxn modelId="{FD63D716-6B2E-47F3-8AC0-883F9ED05602}" type="presOf" srcId="{3D691479-38B8-424E-BDF7-E4CD49BC894B}" destId="{C3C08C19-4676-4F93-8116-59CBAD3A7E8B}" srcOrd="0" destOrd="0" presId="urn:microsoft.com/office/officeart/2005/8/layout/hList6"/>
    <dgm:cxn modelId="{4594555D-A18E-4CEF-9B47-DBE2DE0CBB21}" srcId="{D7282469-F308-408A-A0B2-C541CD1E8857}" destId="{7A004B3D-A300-4FB5-B3F0-4B83B14B3781}" srcOrd="1" destOrd="0" parTransId="{E65B2C49-B4C3-442E-A349-2A8351BA3DA5}" sibTransId="{A89A8A69-E5C3-4D1C-8F33-8AFB723853B8}"/>
    <dgm:cxn modelId="{42136CC1-AD45-4484-A8F2-7DAEC464A7AB}" srcId="{D7282469-F308-408A-A0B2-C541CD1E8857}" destId="{3D691479-38B8-424E-BDF7-E4CD49BC894B}" srcOrd="0" destOrd="0" parTransId="{BC1766A9-F388-4E5D-B6F0-CDED89F01E92}" sibTransId="{859DD2D9-16E4-4B67-9ED4-C6A809860731}"/>
    <dgm:cxn modelId="{B6CB5A66-E9C6-460C-A87C-2A97EE2E59E6}" type="presParOf" srcId="{2DF38B18-51D6-406C-9967-55265AB2DD90}" destId="{C3C08C19-4676-4F93-8116-59CBAD3A7E8B}" srcOrd="0" destOrd="0" presId="urn:microsoft.com/office/officeart/2005/8/layout/hList6"/>
    <dgm:cxn modelId="{EC84EAB5-A6D6-4346-8D03-960BC09FB2C7}" type="presParOf" srcId="{2DF38B18-51D6-406C-9967-55265AB2DD90}" destId="{22205A60-D4DF-4B70-A9B2-F4313FA68B94}" srcOrd="1" destOrd="0" presId="urn:microsoft.com/office/officeart/2005/8/layout/hList6"/>
    <dgm:cxn modelId="{BD0FDE3B-575A-428C-BDEB-F9BBCC72803A}" type="presParOf" srcId="{2DF38B18-51D6-406C-9967-55265AB2DD90}" destId="{D9ADA412-5A06-4B92-933D-80464986104D}" srcOrd="2" destOrd="0" presId="urn:microsoft.com/office/officeart/2005/8/layout/hList6"/>
    <dgm:cxn modelId="{87CF6FEC-480E-4E32-AC8A-60C6827B42F7}" type="presParOf" srcId="{2DF38B18-51D6-406C-9967-55265AB2DD90}" destId="{7A91AE73-A903-4DD3-8305-86C5176CA2AC}" srcOrd="3" destOrd="0" presId="urn:microsoft.com/office/officeart/2005/8/layout/hList6"/>
    <dgm:cxn modelId="{E84293DA-B3B9-4D1C-A362-E6FDB7B63595}" type="presParOf" srcId="{2DF38B18-51D6-406C-9967-55265AB2DD90}" destId="{D161308D-968B-4A26-BF75-A96C369650CC}" srcOrd="4" destOrd="0" presId="urn:microsoft.com/office/officeart/2005/8/layout/hList6"/>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6044415-786B-432F-82BE-942321FD5373}">
      <dsp:nvSpPr>
        <dsp:cNvPr id="0" name=""/>
        <dsp:cNvSpPr/>
      </dsp:nvSpPr>
      <dsp:spPr>
        <a:xfrm>
          <a:off x="3445743" y="1743149"/>
          <a:ext cx="1338113" cy="1338113"/>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225" tIns="22225" rIns="22225" bIns="22225" numCol="1" spcCol="1270" anchor="ctr" anchorCtr="0">
          <a:noAutofit/>
        </a:bodyPr>
        <a:lstStyle/>
        <a:p>
          <a:pPr lvl="0" algn="ctr" defTabSz="1555750">
            <a:lnSpc>
              <a:spcPct val="90000"/>
            </a:lnSpc>
            <a:spcBef>
              <a:spcPct val="0"/>
            </a:spcBef>
            <a:spcAft>
              <a:spcPct val="35000"/>
            </a:spcAft>
          </a:pPr>
          <a:r>
            <a:rPr lang="zh-CN" altLang="en-US" sz="3500" kern="1200" dirty="0" smtClean="0">
              <a:solidFill>
                <a:schemeClr val="tx1"/>
              </a:solidFill>
            </a:rPr>
            <a:t>素材</a:t>
          </a:r>
          <a:endParaRPr lang="zh-CN" altLang="en-US" sz="3500" kern="1200" dirty="0">
            <a:solidFill>
              <a:schemeClr val="tx1"/>
            </a:solidFill>
          </a:endParaRPr>
        </a:p>
      </dsp:txBody>
      <dsp:txXfrm>
        <a:off x="3641705" y="1939111"/>
        <a:ext cx="946189" cy="946189"/>
      </dsp:txXfrm>
    </dsp:sp>
    <dsp:sp modelId="{E45A66C2-0CF4-4812-94B9-A25F4E578975}">
      <dsp:nvSpPr>
        <dsp:cNvPr id="0" name=""/>
        <dsp:cNvSpPr/>
      </dsp:nvSpPr>
      <dsp:spPr>
        <a:xfrm rot="16200000">
          <a:off x="3913343" y="1527058"/>
          <a:ext cx="402912" cy="29267"/>
        </a:xfrm>
        <a:custGeom>
          <a:avLst/>
          <a:gdLst/>
          <a:ahLst/>
          <a:cxnLst/>
          <a:rect l="0" t="0" r="0" b="0"/>
          <a:pathLst>
            <a:path>
              <a:moveTo>
                <a:pt x="0" y="14633"/>
              </a:moveTo>
              <a:lnTo>
                <a:pt x="402912" y="14633"/>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CN" altLang="en-US" sz="500" kern="1200">
            <a:solidFill>
              <a:schemeClr val="tx1"/>
            </a:solidFill>
          </a:endParaRPr>
        </a:p>
      </dsp:txBody>
      <dsp:txXfrm>
        <a:off x="4104727" y="1531619"/>
        <a:ext cx="20145" cy="20145"/>
      </dsp:txXfrm>
    </dsp:sp>
    <dsp:sp modelId="{36BBBDD9-D308-4B76-9327-8027A3FAC5B9}">
      <dsp:nvSpPr>
        <dsp:cNvPr id="0" name=""/>
        <dsp:cNvSpPr/>
      </dsp:nvSpPr>
      <dsp:spPr>
        <a:xfrm>
          <a:off x="3445743" y="2122"/>
          <a:ext cx="1338113" cy="1338113"/>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r>
            <a:rPr lang="zh-CN" altLang="en-US" sz="2000" kern="1200" dirty="0" smtClean="0">
              <a:solidFill>
                <a:schemeClr val="tx1"/>
              </a:solidFill>
            </a:rPr>
            <a:t>文本</a:t>
          </a:r>
          <a:endParaRPr lang="zh-CN" altLang="en-US" sz="2000" kern="1200" dirty="0">
            <a:solidFill>
              <a:schemeClr val="tx1"/>
            </a:solidFill>
          </a:endParaRPr>
        </a:p>
      </dsp:txBody>
      <dsp:txXfrm>
        <a:off x="3641705" y="198084"/>
        <a:ext cx="946189" cy="946189"/>
      </dsp:txXfrm>
    </dsp:sp>
    <dsp:sp modelId="{21FADC27-8BA7-4066-ACA3-F724EE2B48F4}">
      <dsp:nvSpPr>
        <dsp:cNvPr id="0" name=""/>
        <dsp:cNvSpPr/>
      </dsp:nvSpPr>
      <dsp:spPr>
        <a:xfrm rot="19800000">
          <a:off x="4667230" y="1962315"/>
          <a:ext cx="402912" cy="29267"/>
        </a:xfrm>
        <a:custGeom>
          <a:avLst/>
          <a:gdLst/>
          <a:ahLst/>
          <a:cxnLst/>
          <a:rect l="0" t="0" r="0" b="0"/>
          <a:pathLst>
            <a:path>
              <a:moveTo>
                <a:pt x="0" y="14633"/>
              </a:moveTo>
              <a:lnTo>
                <a:pt x="402912" y="14633"/>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CN" altLang="en-US" sz="500" kern="1200">
            <a:solidFill>
              <a:schemeClr val="tx1"/>
            </a:solidFill>
          </a:endParaRPr>
        </a:p>
      </dsp:txBody>
      <dsp:txXfrm>
        <a:off x="4858613" y="1966876"/>
        <a:ext cx="20145" cy="20145"/>
      </dsp:txXfrm>
    </dsp:sp>
    <dsp:sp modelId="{27E9E6E3-A2D8-4010-AA8D-9E3B4DD6F928}">
      <dsp:nvSpPr>
        <dsp:cNvPr id="0" name=""/>
        <dsp:cNvSpPr/>
      </dsp:nvSpPr>
      <dsp:spPr>
        <a:xfrm>
          <a:off x="4953516" y="872635"/>
          <a:ext cx="1338113" cy="1338113"/>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r>
            <a:rPr lang="zh-CN" altLang="en-US" sz="2000" kern="1200" dirty="0" smtClean="0">
              <a:solidFill>
                <a:schemeClr val="tx1"/>
              </a:solidFill>
            </a:rPr>
            <a:t>图形</a:t>
          </a:r>
          <a:endParaRPr lang="en-US" altLang="zh-CN" sz="2000" kern="1200" dirty="0" smtClean="0">
            <a:solidFill>
              <a:schemeClr val="tx1"/>
            </a:solidFill>
          </a:endParaRPr>
        </a:p>
        <a:p>
          <a:pPr lvl="0" algn="ctr" defTabSz="889000">
            <a:lnSpc>
              <a:spcPct val="90000"/>
            </a:lnSpc>
            <a:spcBef>
              <a:spcPct val="0"/>
            </a:spcBef>
            <a:spcAft>
              <a:spcPct val="35000"/>
            </a:spcAft>
          </a:pPr>
          <a:r>
            <a:rPr lang="zh-CN" altLang="en-US" sz="2000" kern="1200" dirty="0" smtClean="0">
              <a:solidFill>
                <a:schemeClr val="tx1"/>
              </a:solidFill>
            </a:rPr>
            <a:t>图像</a:t>
          </a:r>
          <a:endParaRPr lang="zh-CN" altLang="en-US" sz="2000" kern="1200" dirty="0">
            <a:solidFill>
              <a:schemeClr val="tx1"/>
            </a:solidFill>
          </a:endParaRPr>
        </a:p>
      </dsp:txBody>
      <dsp:txXfrm>
        <a:off x="5149478" y="1068597"/>
        <a:ext cx="946189" cy="946189"/>
      </dsp:txXfrm>
    </dsp:sp>
    <dsp:sp modelId="{74DF2540-F0FD-43D7-9EDA-8F3E580E549D}">
      <dsp:nvSpPr>
        <dsp:cNvPr id="0" name=""/>
        <dsp:cNvSpPr/>
      </dsp:nvSpPr>
      <dsp:spPr>
        <a:xfrm rot="1800000">
          <a:off x="4667230" y="2832828"/>
          <a:ext cx="402912" cy="29267"/>
        </a:xfrm>
        <a:custGeom>
          <a:avLst/>
          <a:gdLst/>
          <a:ahLst/>
          <a:cxnLst/>
          <a:rect l="0" t="0" r="0" b="0"/>
          <a:pathLst>
            <a:path>
              <a:moveTo>
                <a:pt x="0" y="14633"/>
              </a:moveTo>
              <a:lnTo>
                <a:pt x="402912" y="14633"/>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CN" altLang="en-US" sz="500" kern="1200">
            <a:solidFill>
              <a:schemeClr val="tx1"/>
            </a:solidFill>
          </a:endParaRPr>
        </a:p>
      </dsp:txBody>
      <dsp:txXfrm>
        <a:off x="4858613" y="2837389"/>
        <a:ext cx="20145" cy="20145"/>
      </dsp:txXfrm>
    </dsp:sp>
    <dsp:sp modelId="{1A00ECA0-64BA-4FDA-BB45-AF84677E478E}">
      <dsp:nvSpPr>
        <dsp:cNvPr id="0" name=""/>
        <dsp:cNvSpPr/>
      </dsp:nvSpPr>
      <dsp:spPr>
        <a:xfrm>
          <a:off x="4953516" y="2613662"/>
          <a:ext cx="1338113" cy="1338113"/>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r>
            <a:rPr lang="zh-CN" altLang="en-US" sz="2000" kern="1200" dirty="0" smtClean="0">
              <a:solidFill>
                <a:schemeClr val="tx1"/>
              </a:solidFill>
            </a:rPr>
            <a:t>视频</a:t>
          </a:r>
          <a:endParaRPr lang="zh-CN" altLang="en-US" sz="2000" kern="1200" dirty="0">
            <a:solidFill>
              <a:schemeClr val="tx1"/>
            </a:solidFill>
          </a:endParaRPr>
        </a:p>
      </dsp:txBody>
      <dsp:txXfrm>
        <a:off x="5149478" y="2809624"/>
        <a:ext cx="946189" cy="946189"/>
      </dsp:txXfrm>
    </dsp:sp>
    <dsp:sp modelId="{E8020667-A144-4C95-96A3-3D2CB7C4A87F}">
      <dsp:nvSpPr>
        <dsp:cNvPr id="0" name=""/>
        <dsp:cNvSpPr/>
      </dsp:nvSpPr>
      <dsp:spPr>
        <a:xfrm rot="5400000">
          <a:off x="3913343" y="3268085"/>
          <a:ext cx="402912" cy="29267"/>
        </a:xfrm>
        <a:custGeom>
          <a:avLst/>
          <a:gdLst/>
          <a:ahLst/>
          <a:cxnLst/>
          <a:rect l="0" t="0" r="0" b="0"/>
          <a:pathLst>
            <a:path>
              <a:moveTo>
                <a:pt x="0" y="14633"/>
              </a:moveTo>
              <a:lnTo>
                <a:pt x="402912" y="14633"/>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CN" altLang="en-US" sz="500" kern="1200">
            <a:solidFill>
              <a:schemeClr val="tx1"/>
            </a:solidFill>
          </a:endParaRPr>
        </a:p>
      </dsp:txBody>
      <dsp:txXfrm>
        <a:off x="4104727" y="3272646"/>
        <a:ext cx="20145" cy="20145"/>
      </dsp:txXfrm>
    </dsp:sp>
    <dsp:sp modelId="{B0D6BDE5-FC0D-439C-9633-A117509C728A}">
      <dsp:nvSpPr>
        <dsp:cNvPr id="0" name=""/>
        <dsp:cNvSpPr/>
      </dsp:nvSpPr>
      <dsp:spPr>
        <a:xfrm>
          <a:off x="3445743" y="3484175"/>
          <a:ext cx="1338113" cy="1338113"/>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r>
            <a:rPr lang="zh-CN" altLang="en-US" sz="2000" kern="1200" dirty="0" smtClean="0">
              <a:solidFill>
                <a:schemeClr val="tx1"/>
              </a:solidFill>
            </a:rPr>
            <a:t>动画</a:t>
          </a:r>
          <a:endParaRPr lang="zh-CN" altLang="en-US" sz="2000" kern="1200" dirty="0">
            <a:solidFill>
              <a:schemeClr val="tx1"/>
            </a:solidFill>
          </a:endParaRPr>
        </a:p>
      </dsp:txBody>
      <dsp:txXfrm>
        <a:off x="3641705" y="3680137"/>
        <a:ext cx="946189" cy="946189"/>
      </dsp:txXfrm>
    </dsp:sp>
    <dsp:sp modelId="{D4158323-1EA3-48B9-9C6B-1837AF27602F}">
      <dsp:nvSpPr>
        <dsp:cNvPr id="0" name=""/>
        <dsp:cNvSpPr/>
      </dsp:nvSpPr>
      <dsp:spPr>
        <a:xfrm rot="9000000">
          <a:off x="3159456" y="2832828"/>
          <a:ext cx="402912" cy="29267"/>
        </a:xfrm>
        <a:custGeom>
          <a:avLst/>
          <a:gdLst/>
          <a:ahLst/>
          <a:cxnLst/>
          <a:rect l="0" t="0" r="0" b="0"/>
          <a:pathLst>
            <a:path>
              <a:moveTo>
                <a:pt x="0" y="14633"/>
              </a:moveTo>
              <a:lnTo>
                <a:pt x="402912" y="14633"/>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CN" altLang="en-US" sz="500" kern="1200">
            <a:solidFill>
              <a:schemeClr val="tx1"/>
            </a:solidFill>
          </a:endParaRPr>
        </a:p>
      </dsp:txBody>
      <dsp:txXfrm rot="10800000">
        <a:off x="3350840" y="2837389"/>
        <a:ext cx="20145" cy="20145"/>
      </dsp:txXfrm>
    </dsp:sp>
    <dsp:sp modelId="{B041E9EE-2D40-40CF-9142-E1CE18236E51}">
      <dsp:nvSpPr>
        <dsp:cNvPr id="0" name=""/>
        <dsp:cNvSpPr/>
      </dsp:nvSpPr>
      <dsp:spPr>
        <a:xfrm>
          <a:off x="1937969" y="2613662"/>
          <a:ext cx="1338113" cy="1338113"/>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r>
            <a:rPr lang="zh-CN" altLang="en-US" sz="2000" kern="1200" dirty="0" smtClean="0">
              <a:solidFill>
                <a:schemeClr val="tx1"/>
              </a:solidFill>
            </a:rPr>
            <a:t>音频</a:t>
          </a:r>
          <a:endParaRPr lang="zh-CN" altLang="en-US" sz="2000" kern="1200" dirty="0">
            <a:solidFill>
              <a:schemeClr val="tx1"/>
            </a:solidFill>
          </a:endParaRPr>
        </a:p>
      </dsp:txBody>
      <dsp:txXfrm>
        <a:off x="2133931" y="2809624"/>
        <a:ext cx="946189" cy="946189"/>
      </dsp:txXfrm>
    </dsp:sp>
    <dsp:sp modelId="{3160DEDA-12AF-4891-A3FE-D878E69DE77E}">
      <dsp:nvSpPr>
        <dsp:cNvPr id="0" name=""/>
        <dsp:cNvSpPr/>
      </dsp:nvSpPr>
      <dsp:spPr>
        <a:xfrm rot="12600000">
          <a:off x="3159456" y="1962315"/>
          <a:ext cx="402912" cy="29267"/>
        </a:xfrm>
        <a:custGeom>
          <a:avLst/>
          <a:gdLst/>
          <a:ahLst/>
          <a:cxnLst/>
          <a:rect l="0" t="0" r="0" b="0"/>
          <a:pathLst>
            <a:path>
              <a:moveTo>
                <a:pt x="0" y="14633"/>
              </a:moveTo>
              <a:lnTo>
                <a:pt x="402912" y="14633"/>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CN" altLang="en-US" sz="500" kern="1200">
            <a:solidFill>
              <a:schemeClr val="tx1"/>
            </a:solidFill>
          </a:endParaRPr>
        </a:p>
      </dsp:txBody>
      <dsp:txXfrm rot="10800000">
        <a:off x="3350840" y="1966876"/>
        <a:ext cx="20145" cy="20145"/>
      </dsp:txXfrm>
    </dsp:sp>
    <dsp:sp modelId="{D1BDCD31-0662-4866-9B59-529A43066A77}">
      <dsp:nvSpPr>
        <dsp:cNvPr id="0" name=""/>
        <dsp:cNvSpPr/>
      </dsp:nvSpPr>
      <dsp:spPr>
        <a:xfrm>
          <a:off x="1937969" y="872635"/>
          <a:ext cx="1338113" cy="1338113"/>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r>
            <a:rPr lang="zh-CN" altLang="en-US" sz="2000" kern="1200" dirty="0" smtClean="0">
              <a:solidFill>
                <a:schemeClr val="tx1"/>
              </a:solidFill>
            </a:rPr>
            <a:t>试题</a:t>
          </a:r>
          <a:endParaRPr lang="zh-CN" altLang="en-US" sz="2000" kern="1200" dirty="0">
            <a:solidFill>
              <a:schemeClr val="tx1"/>
            </a:solidFill>
          </a:endParaRPr>
        </a:p>
      </dsp:txBody>
      <dsp:txXfrm>
        <a:off x="2133931" y="1068597"/>
        <a:ext cx="946189" cy="946189"/>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5288710-193C-4FC8-BB38-086C3540C2DD}">
      <dsp:nvSpPr>
        <dsp:cNvPr id="0" name=""/>
        <dsp:cNvSpPr/>
      </dsp:nvSpPr>
      <dsp:spPr>
        <a:xfrm>
          <a:off x="800258" y="38159"/>
          <a:ext cx="1831657" cy="1831657"/>
        </a:xfrm>
        <a:prstGeom prst="ellipse">
          <a:avLst/>
        </a:prstGeom>
        <a:solidFill>
          <a:schemeClr val="accent1">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5400" b="0" i="0" u="none" strike="noStrike" kern="1200" cap="none" normalizeH="0" baseline="0" dirty="0" smtClean="0">
            <a:ln>
              <a:noFill/>
            </a:ln>
            <a:solidFill>
              <a:schemeClr val="tx1"/>
            </a:solidFill>
            <a:effectLst/>
            <a:latin typeface="Arial" pitchFamily="34" charset="0"/>
            <a:ea typeface="宋体" pitchFamily="2" charset="-122"/>
          </a:endParaRPr>
        </a:p>
      </dsp:txBody>
      <dsp:txXfrm>
        <a:off x="1044479" y="358699"/>
        <a:ext cx="1343215" cy="824245"/>
      </dsp:txXfrm>
    </dsp:sp>
    <dsp:sp modelId="{095AFE6E-9066-4650-A276-A5DAF6D3C376}">
      <dsp:nvSpPr>
        <dsp:cNvPr id="0" name=""/>
        <dsp:cNvSpPr/>
      </dsp:nvSpPr>
      <dsp:spPr>
        <a:xfrm>
          <a:off x="1461181" y="1182945"/>
          <a:ext cx="1831657" cy="1831657"/>
        </a:xfrm>
        <a:prstGeom prst="ellipse">
          <a:avLst/>
        </a:prstGeom>
        <a:solidFill>
          <a:schemeClr val="accent1">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6500" b="0" i="0" u="none" strike="noStrike" kern="1200" cap="none" normalizeH="0" baseline="0" dirty="0" smtClean="0">
            <a:ln>
              <a:noFill/>
            </a:ln>
            <a:solidFill>
              <a:schemeClr val="tx1"/>
            </a:solidFill>
            <a:effectLst/>
            <a:latin typeface="Arial" pitchFamily="34" charset="0"/>
            <a:ea typeface="宋体" pitchFamily="2" charset="-122"/>
          </a:endParaRPr>
        </a:p>
      </dsp:txBody>
      <dsp:txXfrm>
        <a:off x="2021363" y="1656123"/>
        <a:ext cx="1098994" cy="1007411"/>
      </dsp:txXfrm>
    </dsp:sp>
    <dsp:sp modelId="{965669EF-52AD-4B2A-9A0D-37DE432D0CF8}">
      <dsp:nvSpPr>
        <dsp:cNvPr id="0" name=""/>
        <dsp:cNvSpPr/>
      </dsp:nvSpPr>
      <dsp:spPr>
        <a:xfrm>
          <a:off x="139335" y="1182945"/>
          <a:ext cx="1831657" cy="1831657"/>
        </a:xfrm>
        <a:prstGeom prst="ellipse">
          <a:avLst/>
        </a:prstGeom>
        <a:solidFill>
          <a:schemeClr val="accent1">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6500" b="0" i="0" u="none" strike="noStrike" kern="1200" cap="none" normalizeH="0" baseline="0" dirty="0" smtClean="0">
            <a:ln>
              <a:noFill/>
            </a:ln>
            <a:solidFill>
              <a:schemeClr val="tx1"/>
            </a:solidFill>
            <a:effectLst/>
            <a:latin typeface="Arial" pitchFamily="34" charset="0"/>
            <a:ea typeface="宋体" pitchFamily="2" charset="-122"/>
          </a:endParaRPr>
        </a:p>
      </dsp:txBody>
      <dsp:txXfrm>
        <a:off x="311816" y="1656123"/>
        <a:ext cx="1098994" cy="1007411"/>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radial1">
  <dgm:title val=""/>
  <dgm:desc val=""/>
  <dgm:catLst>
    <dgm:cat type="relationship" pri="22000"/>
    <dgm:cat type="cycle" pri="10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node" refType="w" refFor="ch" refForName="centerShape" op="equ"/>
      <dgm:constr type="sp" refType="w" refFor="ch" refForName="node" fact="0.3"/>
      <dgm:constr type="sibSp" refType="w" refFor="ch" refForName="node" fact="0.3"/>
      <dgm:constr type="primFontSz" for="ch" forName="centerShape" val="65"/>
      <dgm:constr type="primFontSz" for="des" forName="node" op="equ" val="65"/>
      <dgm:constr type="primFontSz" for="des" forName="connTx" val="55"/>
      <dgm:constr type="primFontSz" for="des" forName="connTx" refType="primFontSz" refFor="ch" refForName="centerShape" op="lte" fact="0.8"/>
    </dgm:constrLst>
    <dgm:ruleLst/>
    <dgm:forEach name="Name6"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name="Name7" axis="ch">
        <dgm:forEach name="Name8" axis="self" ptType="parTrans">
          <dgm:layoutNode name="Name9">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connDist"/>
              <dgm:constr type="userA" for="ch" refType="connDist"/>
              <dgm:constr type="w" val="1"/>
              <dgm:constr type="h" val="5"/>
              <dgm:constr type="begPad"/>
              <dgm:constr type="endPad"/>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w" val="NaN" fact="0.8" max="NaN"/>
                <dgm:rule type="h" val="NaN" fact="1" max="NaN"/>
                <dgm:rule type="primFontSz" val="5" fact="NaN" max="NaN"/>
              </dgm:ruleLst>
            </dgm:layoutNode>
          </dgm:layoutNode>
        </dgm:forEach>
        <dgm:forEach name="Name10"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enn1">
  <dgm:title val=""/>
  <dgm:desc val=""/>
  <dgm:catLst>
    <dgm:cat type="relationship" pri="28000"/>
    <dgm:cat type="convert" pri="19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Lst>
      <dgm:cxnLst>
        <dgm:cxn modelId="7" srcId="0" destId="1" srcOrd="0" destOrd="0"/>
        <dgm:cxn modelId="8" srcId="0" destId="2" srcOrd="1" destOrd="0"/>
        <dgm:cxn modelId="9" srcId="0" destId="3" srcOrd="2" destOrd="0"/>
        <dgm:cxn modelId="10" srcId="0" destId="4" srcOrd="3" destOrd="0"/>
      </dgm:cxnLst>
      <dgm:bg/>
      <dgm:whole/>
    </dgm:dataModel>
  </dgm:clrData>
  <dgm:layoutNode name="compositeShape">
    <dgm:varLst>
      <dgm:chMax val="7"/>
      <dgm:dir/>
      <dgm:resizeHandles val="exact"/>
    </dgm:varLst>
    <dgm:choose name="Name0">
      <dgm:if name="Name1" axis="ch" ptType="node" func="cnt" op="equ" val="1">
        <dgm:alg type="composite">
          <dgm:param type="ar" val="1"/>
        </dgm:alg>
      </dgm:if>
      <dgm:if name="Name2" axis="ch" ptType="node" func="cnt" op="equ" val="2">
        <dgm:alg type="composite">
          <dgm:param type="ar" val="1.792"/>
        </dgm:alg>
      </dgm:if>
      <dgm:if name="Name3" axis="ch" ptType="node" func="cnt" op="equ" val="3">
        <dgm:alg type="composite">
          <dgm:param type="ar" val="1"/>
        </dgm:alg>
      </dgm:if>
      <dgm:if name="Name4" axis="ch" ptType="node" func="cnt" op="equ" val="4">
        <dgm:alg type="composite">
          <dgm:param type="ar" val="1"/>
        </dgm:alg>
      </dgm:if>
      <dgm:if name="Name5" axis="ch" ptType="node" func="cnt" op="equ" val="5">
        <dgm:alg type="composite">
          <dgm:param type="ar" val="1.4"/>
        </dgm:alg>
      </dgm:if>
      <dgm:if name="Name6" axis="ch" ptType="node" func="cnt" op="equ" val="6">
        <dgm:alg type="composite">
          <dgm:param type="ar" val="1.285"/>
        </dgm:alg>
      </dgm:if>
      <dgm:if name="Name7" axis="ch" ptType="node" func="cnt" op="equ" val="7">
        <dgm:alg type="composite">
          <dgm:param type="ar" val="1.359"/>
        </dgm:alg>
      </dgm:if>
      <dgm:else name="Name8">
        <dgm:alg type="composite">
          <dgm:param type="ar" val="1.359"/>
        </dgm:alg>
      </dgm:else>
    </dgm:choose>
    <dgm:shape xmlns:r="http://schemas.openxmlformats.org/officeDocument/2006/relationships" r:blip="">
      <dgm:adjLst/>
    </dgm:shape>
    <dgm:presOf/>
    <dgm:choose name="Name9">
      <dgm:if name="Name10" axis="ch" ptType="node" func="cnt" op="equ" val="1">
        <dgm:constrLst>
          <dgm:constr type="ctrX" for="ch" forName="circ1TxSh" refType="w" fact="0.5"/>
          <dgm:constr type="ctrY" for="ch" forName="circ1TxSh" refType="h" fact="0.5"/>
          <dgm:constr type="w" for="ch" forName="circ1TxSh" refType="w"/>
          <dgm:constr type="h" for="ch" forName="circ1TxSh" refType="h"/>
          <dgm:constr type="primFontSz" for="ch" ptType="node" op="equ"/>
        </dgm:constrLst>
      </dgm:if>
      <dgm:if name="Name11" axis="ch" ptType="node" func="cnt" op="equ" val="2">
        <dgm:constrLst>
          <dgm:constr type="ctrX" for="ch" forName="circ1" refType="w" fact="0.3"/>
          <dgm:constr type="ctrY" for="ch" forName="circ1" refType="h" fact="0.5"/>
          <dgm:constr type="w" for="ch" forName="circ1" refType="w" fact="0.555"/>
          <dgm:constr type="h" for="ch" forName="circ1" refType="h" fact="0.99456"/>
          <dgm:constr type="l" for="ch" forName="circ1Tx" refType="w" fact="0.1"/>
          <dgm:constr type="t" for="ch" forName="circ1Tx" refType="h" fact="0.12"/>
          <dgm:constr type="w" for="ch" forName="circ1Tx" refType="w" fact="0.32"/>
          <dgm:constr type="h" for="ch" forName="circ1Tx" refType="h" fact="0.76"/>
          <dgm:constr type="ctrX" for="ch" forName="circ2" refType="w" fact="0.7"/>
          <dgm:constr type="ctrY" for="ch" forName="circ2" refType="h" fact="0.5"/>
          <dgm:constr type="w" for="ch" forName="circ2" refType="w" fact="0.555"/>
          <dgm:constr type="h" for="ch" forName="circ2" refType="h" fact="0.99456"/>
          <dgm:constr type="l" for="ch" forName="circ2Tx" refType="w" fact="0.58"/>
          <dgm:constr type="t" for="ch" forName="circ2Tx" refType="h" fact="0.12"/>
          <dgm:constr type="w" for="ch" forName="circ2Tx" refType="w" fact="0.32"/>
          <dgm:constr type="h" for="ch" forName="circ2Tx" refType="h" fact="0.76"/>
          <dgm:constr type="primFontSz" for="ch" ptType="node" op="equ"/>
        </dgm:constrLst>
      </dgm:if>
      <dgm:if name="Name12" axis="ch" ptType="node" func="cnt" op="equ" val="3">
        <dgm:constrLst>
          <dgm:constr type="ctrX" for="ch" forName="circ1" refType="w" fact="0.5"/>
          <dgm:constr type="ctrY" for="ch" forName="circ1" refType="w" fact="0.25"/>
          <dgm:constr type="w" for="ch" forName="circ1" refType="w" fact="0.6"/>
          <dgm:constr type="h" for="ch" forName="circ1" refType="h" fact="0.6"/>
          <dgm:constr type="l" for="ch" forName="circ1Tx" refType="w" fact="0.28"/>
          <dgm:constr type="t" for="ch" forName="circ1Tx" refType="h" fact="0.055"/>
          <dgm:constr type="w" for="ch" forName="circ1Tx" refType="w" fact="0.44"/>
          <dgm:constr type="h" for="ch" forName="circ1Tx" refType="h" fact="0.27"/>
          <dgm:constr type="ctrX" for="ch" forName="circ2" refType="w" fact="0.7165"/>
          <dgm:constr type="ctrY" for="ch" forName="circ2" refType="w" fact="0.625"/>
          <dgm:constr type="w" for="ch" forName="circ2" refType="w" fact="0.6"/>
          <dgm:constr type="h" for="ch" forName="circ2" refType="h" fact="0.6"/>
          <dgm:constr type="l" for="ch" forName="circ2Tx" refType="w" fact="0.6"/>
          <dgm:constr type="t" for="ch" forName="circ2Tx" refType="h" fact="0.48"/>
          <dgm:constr type="w" for="ch" forName="circ2Tx" refType="w" fact="0.36"/>
          <dgm:constr type="h" for="ch" forName="circ2Tx" refType="h" fact="0.33"/>
          <dgm:constr type="ctrX" for="ch" forName="circ3" refType="w" fact="0.2835"/>
          <dgm:constr type="ctrY" for="ch" forName="circ3" refType="w" fact="0.625"/>
          <dgm:constr type="w" for="ch" forName="circ3" refType="w" fact="0.6"/>
          <dgm:constr type="h" for="ch" forName="circ3" refType="h" fact="0.6"/>
          <dgm:constr type="l" for="ch" forName="circ3Tx" refType="w" fact="0.04"/>
          <dgm:constr type="t" for="ch" forName="circ3Tx" refType="h" fact="0.48"/>
          <dgm:constr type="w" for="ch" forName="circ3Tx" refType="w" fact="0.36"/>
          <dgm:constr type="h" for="ch" forName="circ3Tx" refType="h" fact="0.33"/>
          <dgm:constr type="primFontSz" for="ch" ptType="node" op="equ"/>
        </dgm:constrLst>
      </dgm:if>
      <dgm:if name="Name13" axis="ch" ptType="node" func="cnt" op="equ" val="4">
        <dgm:constrLst>
          <dgm:constr type="ctrX" for="ch" forName="circ1" refType="w" fact="0.5"/>
          <dgm:constr type="ctrY" for="ch" forName="circ1" refType="w" fact="0.27"/>
          <dgm:constr type="w" for="ch" forName="circ1" refType="w" fact="0.52"/>
          <dgm:constr type="h" for="ch" forName="circ1" refType="h" fact="0.52"/>
          <dgm:constr type="l" for="ch" forName="circ1Tx" refType="w" fact="0.3"/>
          <dgm:constr type="t" for="ch" forName="circ1Tx" refType="h" fact="0.08"/>
          <dgm:constr type="w" for="ch" forName="circ1Tx" refType="w" fact="0.4"/>
          <dgm:constr type="h" for="ch" forName="circ1Tx" refType="h" fact="0.165"/>
          <dgm:constr type="ctrX" for="ch" forName="circ2" refType="w" fact="0.73"/>
          <dgm:constr type="ctrY" for="ch" forName="circ2" refType="w" fact="0.5"/>
          <dgm:constr type="w" for="ch" forName="circ2" refType="w" fact="0.52"/>
          <dgm:constr type="h" for="ch" forName="circ2" refType="h" fact="0.52"/>
          <dgm:constr type="r" for="ch" forName="circ2Tx" refType="w" fact="0.95"/>
          <dgm:constr type="t" for="ch" forName="circ2Tx" refType="h" fact="0.3"/>
          <dgm:constr type="w" for="ch" forName="circ2Tx" refType="w" fact="0.2"/>
          <dgm:constr type="h" for="ch" forName="circ2Tx" refType="h" fact="0.4"/>
          <dgm:constr type="ctrX" for="ch" forName="circ3" refType="w" fact="0.5"/>
          <dgm:constr type="ctrY" for="ch" forName="circ3" refType="w" fact="0.73"/>
          <dgm:constr type="w" for="ch" forName="circ3" refType="w" fact="0.52"/>
          <dgm:constr type="h" for="ch" forName="circ3" refType="h" fact="0.52"/>
          <dgm:constr type="l" for="ch" forName="circ3Tx" refType="w" fact="0.3"/>
          <dgm:constr type="b" for="ch" forName="circ3Tx" refType="h" fact="0.92"/>
          <dgm:constr type="w" for="ch" forName="circ3Tx" refType="w" fact="0.4"/>
          <dgm:constr type="h" for="ch" forName="circ3Tx" refType="h" fact="0.165"/>
          <dgm:constr type="ctrX" for="ch" forName="circ4" refType="w" fact="0.27"/>
          <dgm:constr type="ctrY" for="ch" forName="circ4" refType="h" fact="0.5"/>
          <dgm:constr type="w" for="ch" forName="circ4" refType="w" fact="0.52"/>
          <dgm:constr type="h" for="ch" forName="circ4" refType="h" fact="0.52"/>
          <dgm:constr type="l" for="ch" forName="circ4Tx" refType="w" fact="0.05"/>
          <dgm:constr type="t" for="ch" forName="circ4Tx" refType="h" fact="0.3"/>
          <dgm:constr type="w" for="ch" forName="circ4Tx" refType="w" fact="0.2"/>
          <dgm:constr type="h" for="ch" forName="circ4Tx" refType="h" fact="0.4"/>
          <dgm:constr type="primFontSz" for="ch" ptType="node" op="equ"/>
        </dgm:constrLst>
      </dgm:if>
      <dgm:if name="Name14" axis="ch" ptType="node" func="cnt" op="equ" val="5">
        <dgm:constrLst>
          <dgm:constr type="ctrX" for="ch" forName="circ1" refType="w" fact="0.5"/>
          <dgm:constr type="ctrY" for="ch" forName="circ1" refType="h" fact="0.46"/>
          <dgm:constr type="w" for="ch" forName="circ1" refType="w" fact="0.25"/>
          <dgm:constr type="h" for="ch" forName="circ1" refType="h" fact="0.35"/>
          <dgm:constr type="l" for="ch" forName="circ1Tx" refType="w" fact="0.355"/>
          <dgm:constr type="t" for="ch" forName="circ1Tx"/>
          <dgm:constr type="w" for="ch" forName="circ1Tx" refType="w" fact="0.29"/>
          <dgm:constr type="h" for="ch" forName="circ1Tx" refType="h" fact="0.235"/>
          <dgm:constr type="ctrX" for="ch" forName="circ2" refType="w" fact="0.5951"/>
          <dgm:constr type="ctrY" for="ch" forName="circ2" refType="h" fact="0.5567"/>
          <dgm:constr type="w" for="ch" forName="circ2" refType="w" fact="0.25"/>
          <dgm:constr type="h" for="ch" forName="circ2" refType="h" fact="0.35"/>
          <dgm:constr type="l" for="ch" forName="circ2Tx" refType="w" fact="0.74"/>
          <dgm:constr type="t" for="ch" forName="circ2Tx" refType="h" fact="0.31"/>
          <dgm:constr type="w" for="ch" forName="circ2Tx" refType="w" fact="0.26"/>
          <dgm:constr type="h" for="ch" forName="circ2Tx" refType="h" fact="0.255"/>
          <dgm:constr type="ctrX" for="ch" forName="circ3" refType="w" fact="0.5588"/>
          <dgm:constr type="ctrY" for="ch" forName="circ3" refType="h" fact="0.7133"/>
          <dgm:constr type="w" for="ch" forName="circ3" refType="w" fact="0.25"/>
          <dgm:constr type="h" for="ch" forName="circ3" refType="h" fact="0.35"/>
          <dgm:constr type="l" for="ch" forName="circ3Tx" refType="w" fact="0.7"/>
          <dgm:constr type="t" for="ch" forName="circ3Tx" refType="h" fact="0.745"/>
          <dgm:constr type="w" for="ch" forName="circ3Tx" refType="w" fact="0.26"/>
          <dgm:constr type="h" for="ch" forName="circ3Tx" refType="h" fact="0.255"/>
          <dgm:constr type="ctrX" for="ch" forName="circ4" refType="w" fact="0.4412"/>
          <dgm:constr type="ctrY" for="ch" forName="circ4" refType="h" fact="0.7133"/>
          <dgm:constr type="w" for="ch" forName="circ4" refType="w" fact="0.25"/>
          <dgm:constr type="h" for="ch" forName="circ4" refType="h" fact="0.35"/>
          <dgm:constr type="l" for="ch" forName="circ4Tx" refType="w" fact="0.04"/>
          <dgm:constr type="t" for="ch" forName="circ4Tx" refType="h" fact="0.745"/>
          <dgm:constr type="w" for="ch" forName="circ4Tx" refType="w" fact="0.26"/>
          <dgm:constr type="h" for="ch" forName="circ4Tx" refType="h" fact="0.255"/>
          <dgm:constr type="ctrX" for="ch" forName="circ5" refType="w" fact="0.4049"/>
          <dgm:constr type="ctrY" for="ch" forName="circ5" refType="h" fact="0.5567"/>
          <dgm:constr type="w" for="ch" forName="circ5" refType="w" fact="0.25"/>
          <dgm:constr type="h" for="ch" forName="circ5" refType="h" fact="0.35"/>
          <dgm:constr type="l" for="ch" forName="circ5Tx"/>
          <dgm:constr type="t" for="ch" forName="circ5Tx" refType="h" fact="0.31"/>
          <dgm:constr type="w" for="ch" forName="circ5Tx" refType="w" fact="0.26"/>
          <dgm:constr type="h" for="ch" forName="circ5Tx" refType="h" fact="0.255"/>
          <dgm:constr type="primFontSz" for="ch" ptType="node" op="equ"/>
        </dgm:constrLst>
      </dgm:if>
      <dgm:if name="Name15" axis="ch" ptType="node" func="cnt" op="equ" val="6">
        <dgm:constrLst>
          <dgm:constr type="ctrX" for="ch" forName="circ1" refType="w" fact="0.5"/>
          <dgm:constr type="ctrY" for="ch" forName="circ1" refType="h" fact="0.3844"/>
          <dgm:constr type="w" for="ch" forName="circ1" refType="w" fact="0.24"/>
          <dgm:constr type="h" for="ch" forName="circ1" refType="h" fact="0.3084"/>
          <dgm:constr type="l" for="ch" forName="circ1Tx" refType="w" fact="0.35"/>
          <dgm:constr type="t" for="ch" forName="circ1Tx"/>
          <dgm:constr type="w" for="ch" forName="circ1Tx" refType="w" fact="0.3"/>
          <dgm:constr type="h" for="ch" forName="circ1Tx" refType="h" fact="0.21"/>
          <dgm:constr type="ctrX" for="ch" forName="circ2" refType="w" fact="0.5779"/>
          <dgm:constr type="ctrY" for="ch" forName="circ2" refType="h" fact="0.4422"/>
          <dgm:constr type="w" for="ch" forName="circ2" refType="w" fact="0.24"/>
          <dgm:constr type="h" for="ch" forName="circ2" refType="h" fact="0.3084"/>
          <dgm:constr type="l" for="ch" forName="circ2Tx" refType="w" fact="0.7157"/>
          <dgm:constr type="t" for="ch" forName="circ2Tx" refType="h" fact="0.2"/>
          <dgm:constr type="w" for="ch" forName="circ2Tx" refType="w" fact="0.2843"/>
          <dgm:constr type="h" for="ch" forName="circ2Tx" refType="h" fact="0.23"/>
          <dgm:constr type="ctrX" for="ch" forName="circ3" refType="w" fact="0.5779"/>
          <dgm:constr type="ctrY" for="ch" forName="circ3" refType="h" fact="0.5578"/>
          <dgm:constr type="w" for="ch" forName="circ3" refType="w" fact="0.24"/>
          <dgm:constr type="h" for="ch" forName="circ3" refType="h" fact="0.3084"/>
          <dgm:constr type="l" for="ch" forName="circ3Tx" refType="w" fact="0.7157"/>
          <dgm:constr type="t" for="ch" forName="circ3Tx" refType="h" fact="0.543"/>
          <dgm:constr type="w" for="ch" forName="circ3Tx" refType="w" fact="0.2843"/>
          <dgm:constr type="h" for="ch" forName="circ3Tx" refType="h" fact="0.257"/>
          <dgm:constr type="ctrX" for="ch" forName="circ4" refType="w" fact="0.5"/>
          <dgm:constr type="ctrY" for="ch" forName="circ4" refType="h" fact="0.6157"/>
          <dgm:constr type="w" for="ch" forName="circ4" refType="w" fact="0.24"/>
          <dgm:constr type="h" for="ch" forName="circ4" refType="h" fact="0.3084"/>
          <dgm:constr type="l" for="ch" forName="circ4Tx" refType="w" fact="0.35"/>
          <dgm:constr type="t" for="ch" forName="circ4Tx" refType="h" fact="0.79"/>
          <dgm:constr type="w" for="ch" forName="circ4Tx" refType="w" fact="0.3"/>
          <dgm:constr type="h" for="ch" forName="circ4Tx" refType="h" fact="0.21"/>
          <dgm:constr type="ctrX" for="ch" forName="circ5" refType="w" fact="0.4221"/>
          <dgm:constr type="ctrY" for="ch" forName="circ5" refType="h" fact="0.5578"/>
          <dgm:constr type="w" for="ch" forName="circ5" refType="w" fact="0.24"/>
          <dgm:constr type="h" for="ch" forName="circ5" refType="h" fact="0.3084"/>
          <dgm:constr type="l" for="ch" forName="circ5Tx" refType="w" fact="0"/>
          <dgm:constr type="t" for="ch" forName="circ5Tx" refType="h" fact="0.543"/>
          <dgm:constr type="w" for="ch" forName="circ5Tx" refType="w" fact="0.2843"/>
          <dgm:constr type="h" for="ch" forName="circ5Tx" refType="h" fact="0.257"/>
          <dgm:constr type="ctrX" for="ch" forName="circ6" refType="w" fact="0.4221"/>
          <dgm:constr type="ctrY" for="ch" forName="circ6" refType="h" fact="0.4422"/>
          <dgm:constr type="w" for="ch" forName="circ6" refType="w" fact="0.24"/>
          <dgm:constr type="h" for="ch" forName="circ6" refType="h" fact="0.3084"/>
          <dgm:constr type="l" for="ch" forName="circ6Tx" refType="w" fact="0"/>
          <dgm:constr type="t" for="ch" forName="circ6Tx" refType="h" fact="0.2"/>
          <dgm:constr type="w" for="ch" forName="circ6Tx" refType="w" fact="0.2843"/>
          <dgm:constr type="h" for="ch" forName="circ6Tx" refType="h" fact="0.257"/>
          <dgm:constr type="primFontSz" for="ch" ptType="node" op="equ"/>
        </dgm:constrLst>
      </dgm:if>
      <dgm:else name="Name16">
        <dgm:constrLst>
          <dgm:constr type="ctrX" for="ch" forName="circ1" refType="w" fact="0.5"/>
          <dgm:constr type="ctrY" for="ch" forName="circ1" refType="h" fact="0.4177"/>
          <dgm:constr type="w" for="ch" forName="circ1" refType="w" fact="0.24"/>
          <dgm:constr type="h" for="ch" forName="circ1" refType="h" fact="0.3262"/>
          <dgm:constr type="l" for="ch" forName="circ1Tx" refType="w" fact="0.3625"/>
          <dgm:constr type="t" for="ch" forName="circ1Tx"/>
          <dgm:constr type="w" for="ch" forName="circ1Tx" refType="w" fact="0.275"/>
          <dgm:constr type="h" for="ch" forName="circ1Tx" refType="h" fact="0.2"/>
          <dgm:constr type="ctrX" for="ch" forName="circ2" refType="w" fact="0.5704"/>
          <dgm:constr type="ctrY" for="ch" forName="circ2" refType="h" fact="0.4637"/>
          <dgm:constr type="w" for="ch" forName="circ2" refType="w" fact="0.24"/>
          <dgm:constr type="h" for="ch" forName="circ2" refType="h" fact="0.3262"/>
          <dgm:constr type="l" for="ch" forName="circ2Tx" refType="w" fact="0.72"/>
          <dgm:constr type="t" for="ch" forName="circ2Tx" refType="h" fact="0.19"/>
          <dgm:constr type="w" for="ch" forName="circ2Tx" refType="w" fact="0.26"/>
          <dgm:constr type="h" for="ch" forName="circ2Tx" refType="h" fact="0.22"/>
          <dgm:constr type="ctrX" for="ch" forName="circ3" refType="w" fact="0.5877"/>
          <dgm:constr type="ctrY" for="ch" forName="circ3" refType="h" fact="0.5672"/>
          <dgm:constr type="w" for="ch" forName="circ3" refType="w" fact="0.24"/>
          <dgm:constr type="h" for="ch" forName="circ3" refType="h" fact="0.3262"/>
          <dgm:constr type="l" for="ch" forName="circ3Tx" refType="w" fact="0.745"/>
          <dgm:constr type="t" for="ch" forName="circ3Tx" refType="h" fact="0.47"/>
          <dgm:constr type="w" for="ch" forName="circ3Tx" refType="w" fact="0.255"/>
          <dgm:constr type="h" for="ch" forName="circ3Tx" refType="h" fact="0.235"/>
          <dgm:constr type="ctrX" for="ch" forName="circ4" refType="w" fact="0.539"/>
          <dgm:constr type="ctrY" for="ch" forName="circ4" refType="h" fact="0.6502"/>
          <dgm:constr type="w" for="ch" forName="circ4" refType="w" fact="0.24"/>
          <dgm:constr type="h" for="ch" forName="circ4" refType="h" fact="0.3262"/>
          <dgm:constr type="l" for="ch" forName="circ4Tx" refType="w" fact="0.635"/>
          <dgm:constr type="t" for="ch" forName="circ4Tx" refType="h" fact="0.785"/>
          <dgm:constr type="w" for="ch" forName="circ4Tx" refType="w" fact="0.275"/>
          <dgm:constr type="h" for="ch" forName="circ4Tx" refType="h" fact="0.215"/>
          <dgm:constr type="ctrX" for="ch" forName="circ5" refType="w" fact="0.461"/>
          <dgm:constr type="ctrY" for="ch" forName="circ5" refType="h" fact="0.6502"/>
          <dgm:constr type="w" for="ch" forName="circ5" refType="w" fact="0.24"/>
          <dgm:constr type="h" for="ch" forName="circ5" refType="h" fact="0.3262"/>
          <dgm:constr type="l" for="ch" forName="circ5Tx" refType="w" fact="0.09"/>
          <dgm:constr type="t" for="ch" forName="circ5Tx" refType="h" fact="0.785"/>
          <dgm:constr type="w" for="ch" forName="circ5Tx" refType="w" fact="0.275"/>
          <dgm:constr type="h" for="ch" forName="circ5Tx" refType="h" fact="0.215"/>
          <dgm:constr type="ctrX" for="ch" forName="circ6" refType="w" fact="0.4123"/>
          <dgm:constr type="ctrY" for="ch" forName="circ6" refType="h" fact="0.5672"/>
          <dgm:constr type="w" for="ch" forName="circ6" refType="w" fact="0.24"/>
          <dgm:constr type="h" for="ch" forName="circ6" refType="h" fact="0.3262"/>
          <dgm:constr type="l" for="ch" forName="circ6Tx"/>
          <dgm:constr type="t" for="ch" forName="circ6Tx" refType="h" fact="0.47"/>
          <dgm:constr type="w" for="ch" forName="circ6Tx" refType="w" fact="0.255"/>
          <dgm:constr type="h" for="ch" forName="circ6Tx" refType="h" fact="0.235"/>
          <dgm:constr type="ctrX" for="ch" forName="circ7" refType="w" fact="0.4296"/>
          <dgm:constr type="ctrY" for="ch" forName="circ7" refType="h" fact="0.4637"/>
          <dgm:constr type="w" for="ch" forName="circ7" refType="w" fact="0.24"/>
          <dgm:constr type="h" for="ch" forName="circ7" refType="h" fact="0.3262"/>
          <dgm:constr type="l" for="ch" forName="circ7Tx" refType="w" fact="0.02"/>
          <dgm:constr type="t" for="ch" forName="circ7Tx" refType="h" fact="0.19"/>
          <dgm:constr type="w" for="ch" forName="circ7Tx" refType="w" fact="0.26"/>
          <dgm:constr type="h" for="ch" forName="circ7Tx" refType="h" fact="0.22"/>
          <dgm:constr type="primFontSz" for="ch" ptType="node" op="equ"/>
        </dgm:constrLst>
      </dgm:else>
    </dgm:choose>
    <dgm:ruleLst/>
    <dgm:forEach name="Name17" axis="ch" ptType="node" cnt="1">
      <dgm:choose name="Name18">
        <dgm:if name="Name19" axis="root ch" ptType="all node" func="cnt" op="equ" val="1">
          <dgm:layoutNode name="circ1TxSh" styleLbl="vennNode1">
            <dgm:alg type="tx">
              <dgm:param type="txAnchorHorzCh" val="ctr"/>
              <dgm:param type="txAnchorVertCh" val="mid"/>
            </dgm:alg>
            <dgm:shape xmlns:r="http://schemas.openxmlformats.org/officeDocument/2006/relationships" type="ellipse" r:blip="">
              <dgm:adjLst/>
            </dgm:shape>
            <dgm:choose name="Name20">
              <dgm:if name="Name21" func="var" arg="dir" op="equ" val="norm">
                <dgm:choose name="Name22">
                  <dgm:if name="Name23" axis="root ch" ptType="all node" func="cnt" op="lte" val="4">
                    <dgm:presOf axis="desOrSelf" ptType="node"/>
                  </dgm:if>
                  <dgm:else name="Name24">
                    <dgm:presOf/>
                  </dgm:else>
                </dgm:choose>
              </dgm:if>
              <dgm:else name="Name25">
                <dgm:choose name="Name26">
                  <dgm:if name="Name27" axis="root ch" ptType="all node" func="cnt" op="equ" val="2">
                    <dgm:presOf axis="root ch desOrSelf" ptType="all node node" st="1 2 1" cnt="1 1 0"/>
                  </dgm:if>
                  <dgm:else name="Name28">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if>
        <dgm:else name="Name29">
          <dgm:layoutNode name="circ1" styleLbl="vennNode1">
            <dgm:alg type="sp"/>
            <dgm:shape xmlns:r="http://schemas.openxmlformats.org/officeDocument/2006/relationships" type="ellipse" r:blip="">
              <dgm:adjLst/>
            </dgm:shape>
            <dgm:choose name="Name30">
              <dgm:if name="Name31" func="var" arg="dir" op="equ" val="norm">
                <dgm:choose name="Name32">
                  <dgm:if name="Name33" axis="root ch" ptType="all node" func="cnt" op="lte" val="4">
                    <dgm:presOf axis="desOrSelf" ptType="node"/>
                  </dgm:if>
                  <dgm:else name="Name34">
                    <dgm:presOf/>
                  </dgm:else>
                </dgm:choose>
              </dgm:if>
              <dgm:else name="Name35">
                <dgm:choose name="Name36">
                  <dgm:if name="Name37" axis="root ch" ptType="all node" func="cnt" op="equ" val="2">
                    <dgm:presOf axis="root ch desOrSelf" ptType="all node node" st="1 2 1" cnt="1 1 0"/>
                  </dgm:if>
                  <dgm:else name="Name38">
                    <dgm:choose name="Name39">
                      <dgm:if name="Name40" axis="root ch" ptType="all node" func="cnt" op="lte" val="4">
                        <dgm:presOf axis="desOrSelf" ptType="node"/>
                      </dgm:if>
                      <dgm:else name="Name41">
                        <dgm:presOf/>
                      </dgm:else>
                    </dgm:choose>
                  </dgm:else>
                </dgm:choose>
              </dgm:else>
            </dgm:choose>
            <dgm:constrLst/>
            <dgm:ruleLst/>
          </dgm:layoutNode>
          <dgm:layoutNode name="circ1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42">
              <dgm:if name="Name43" func="var" arg="dir" op="equ" val="norm">
                <dgm:presOf axis="desOrSelf" ptType="node"/>
              </dgm:if>
              <dgm:else name="Name44">
                <dgm:choose name="Name45">
                  <dgm:if name="Name46" axis="root ch" ptType="all node" func="cnt" op="equ" val="2">
                    <dgm:presOf axis="root ch desOrSelf" ptType="all node node" st="1 2 1" cnt="1 1 0"/>
                  </dgm:if>
                  <dgm:else name="Name47">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else>
      </dgm:choose>
    </dgm:forEach>
    <dgm:forEach name="Name48" axis="ch" ptType="node" st="2" cnt="1">
      <dgm:layoutNode name="circ2" styleLbl="vennNode1">
        <dgm:alg type="sp"/>
        <dgm:shape xmlns:r="http://schemas.openxmlformats.org/officeDocument/2006/relationships" type="ellipse" r:blip="">
          <dgm:adjLst/>
        </dgm:shape>
        <dgm:choose name="Name49">
          <dgm:if name="Name50" func="var" arg="dir" op="equ" val="norm">
            <dgm:choose name="Name51">
              <dgm:if name="Name52" axis="root ch" ptType="all node" func="cnt" op="lte" val="4">
                <dgm:presOf axis="desOrSelf" ptType="node"/>
              </dgm:if>
              <dgm:else name="Name53">
                <dgm:presOf/>
              </dgm:else>
            </dgm:choose>
          </dgm:if>
          <dgm:else name="Name54">
            <dgm:choose name="Name55">
              <dgm:if name="Name56" axis="root ch" ptType="all node" func="cnt" op="equ" val="2">
                <dgm:presOf axis="root ch desOrSelf" ptType="all node node" st="1 1 1" cnt="1 1 0"/>
              </dgm:if>
              <dgm:if name="Name57" axis="root ch" ptType="all node" func="cnt" op="equ" val="3">
                <dgm:presOf axis="root ch desOrSelf" ptType="all node node" st="1 3 1" cnt="1 1 0"/>
              </dgm:if>
              <dgm:if name="Name58" axis="root ch" ptType="all node" func="cnt" op="equ" val="4">
                <dgm:presOf axis="root ch desOrSelf" ptType="all node node" st="1 4 1" cnt="1 1 0"/>
              </dgm:if>
              <dgm:else name="Name59">
                <dgm:presOf/>
              </dgm:else>
            </dgm:choose>
          </dgm:else>
        </dgm:choose>
        <dgm:constrLst/>
        <dgm:ruleLst/>
      </dgm:layoutNode>
      <dgm:layoutNode name="circ2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60">
          <dgm:if name="Name61" func="var" arg="dir" op="equ" val="norm">
            <dgm:presOf axis="desOrSelf" ptType="node"/>
          </dgm:if>
          <dgm:else name="Name62">
            <dgm:choose name="Name63">
              <dgm:if name="Name64" axis="root ch" ptType="all node" func="cnt" op="equ" val="2">
                <dgm:presOf axis="root ch desOrSelf" ptType="all node node" st="1 1 1" cnt="1 1 0"/>
              </dgm:if>
              <dgm:if name="Name65" axis="root ch" ptType="all node" func="cnt" op="equ" val="3">
                <dgm:presOf axis="root ch desOrSelf" ptType="all node node" st="1 3 1" cnt="1 1 0"/>
              </dgm:if>
              <dgm:if name="Name66" axis="root ch" ptType="all node" func="cnt" op="equ" val="4">
                <dgm:presOf axis="root ch desOrSelf" ptType="all node node" st="1 4 1" cnt="1 1 0"/>
              </dgm:if>
              <dgm:if name="Name67" axis="root ch" ptType="all node" func="cnt" op="equ" val="5">
                <dgm:presOf axis="root ch desOrSelf" ptType="all node node" st="1 5 1" cnt="1 1 0"/>
              </dgm:if>
              <dgm:if name="Name68" axis="root ch" ptType="all node" func="cnt" op="equ" val="6">
                <dgm:presOf axis="root ch desOrSelf" ptType="all node node" st="1 6 1" cnt="1 1 0"/>
              </dgm:if>
              <dgm:else name="Name69">
                <dgm:presOf axis="root ch desOrSelf" ptType="all node node" st="1 7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70" axis="ch" ptType="node" st="3" cnt="1">
      <dgm:layoutNode name="circ3" styleLbl="vennNode1">
        <dgm:alg type="sp"/>
        <dgm:shape xmlns:r="http://schemas.openxmlformats.org/officeDocument/2006/relationships" type="ellipse" r:blip="">
          <dgm:adjLst/>
        </dgm:shape>
        <dgm:choose name="Name71">
          <dgm:if name="Name72" func="var" arg="dir" op="equ" val="norm">
            <dgm:choose name="Name73">
              <dgm:if name="Name74" axis="root ch" ptType="all node" func="cnt" op="lte" val="4">
                <dgm:presOf axis="desOrSelf" ptType="node"/>
              </dgm:if>
              <dgm:else name="Name75">
                <dgm:presOf/>
              </dgm:else>
            </dgm:choose>
          </dgm:if>
          <dgm:else name="Name76">
            <dgm:choose name="Name77">
              <dgm:if name="Name78" axis="root ch" ptType="all node" func="cnt" op="equ" val="3">
                <dgm:presOf axis="root ch desOrSelf" ptType="all node node" st="1 2 1" cnt="1 1 0"/>
              </dgm:if>
              <dgm:if name="Name79" axis="root ch" ptType="all node" func="cnt" op="equ" val="4">
                <dgm:presOf axis="root ch desOrSelf" ptType="all node node" st="1 3 1" cnt="1 1 0"/>
              </dgm:if>
              <dgm:else name="Name80">
                <dgm:presOf/>
              </dgm:else>
            </dgm:choose>
          </dgm:else>
        </dgm:choose>
        <dgm:constrLst/>
        <dgm:ruleLst/>
      </dgm:layoutNode>
      <dgm:layoutNode name="circ3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81">
          <dgm:if name="Name82" func="var" arg="dir" op="equ" val="norm">
            <dgm:presOf axis="desOrSelf" ptType="node"/>
          </dgm:if>
          <dgm:else name="Name83">
            <dgm:choose name="Name84">
              <dgm:if name="Name85" axis="root ch" ptType="all node" func="cnt" op="equ" val="3">
                <dgm:presOf axis="root ch desOrSelf" ptType="all node node" st="1 2 1" cnt="1 1 0"/>
              </dgm:if>
              <dgm:if name="Name86" axis="root ch" ptType="all node" func="cnt" op="equ" val="4">
                <dgm:presOf axis="root ch desOrSelf" ptType="all node node" st="1 3 1" cnt="1 1 0"/>
              </dgm:if>
              <dgm:if name="Name87" axis="root ch" ptType="all node" func="cnt" op="equ" val="5">
                <dgm:presOf axis="root ch desOrSelf" ptType="all node node" st="1 4 1" cnt="1 1 0"/>
              </dgm:if>
              <dgm:if name="Name88" axis="root ch" ptType="all node" func="cnt" op="equ" val="6">
                <dgm:presOf axis="root ch desOrSelf" ptType="all node node" st="1 5 1" cnt="1 1 0"/>
              </dgm:if>
              <dgm:else name="Name89">
                <dgm:presOf axis="root ch desOrSelf" ptType="all node node" st="1 6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90" axis="ch" ptType="node" st="4" cnt="1">
      <dgm:layoutNode name="circ4" styleLbl="vennNode1">
        <dgm:alg type="sp"/>
        <dgm:shape xmlns:r="http://schemas.openxmlformats.org/officeDocument/2006/relationships" type="ellipse" r:blip="">
          <dgm:adjLst/>
        </dgm:shape>
        <dgm:choose name="Name91">
          <dgm:if name="Name92" func="var" arg="dir" op="equ" val="norm">
            <dgm:choose name="Name93">
              <dgm:if name="Name94" axis="root ch" ptType="all node" func="cnt" op="lte" val="4">
                <dgm:presOf axis="desOrSelf" ptType="node"/>
              </dgm:if>
              <dgm:else name="Name95">
                <dgm:presOf/>
              </dgm:else>
            </dgm:choose>
          </dgm:if>
          <dgm:else name="Name96">
            <dgm:choose name="Name97">
              <dgm:if name="Name98" axis="root ch" ptType="all node" func="cnt" op="equ" val="4">
                <dgm:presOf axis="root ch desOrSelf" ptType="all node node" st="1 2 1" cnt="1 1 0"/>
              </dgm:if>
              <dgm:else name="Name99">
                <dgm:presOf/>
              </dgm:else>
            </dgm:choose>
          </dgm:else>
        </dgm:choose>
        <dgm:constrLst/>
        <dgm:ruleLst/>
      </dgm:layoutNode>
      <dgm:layoutNode name="circ4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0">
          <dgm:if name="Name101" func="var" arg="dir" op="equ" val="norm">
            <dgm:presOf axis="desOrSelf" ptType="node"/>
          </dgm:if>
          <dgm:else name="Name102">
            <dgm:choose name="Name103">
              <dgm:if name="Name104" axis="root ch" ptType="all node" func="cnt" op="equ" val="4">
                <dgm:presOf axis="root ch desOrSelf" ptType="all node node" st="1 2 1" cnt="1 1 0"/>
              </dgm:if>
              <dgm:if name="Name105" axis="root ch" ptType="all node" func="cnt" op="equ" val="5">
                <dgm:presOf axis="root ch desOrSelf" ptType="all node node" st="1 3 1" cnt="1 1 0"/>
              </dgm:if>
              <dgm:if name="Name106" axis="root ch" ptType="all node" func="cnt" op="equ" val="6">
                <dgm:presOf axis="root ch desOrSelf" ptType="all node node" st="1 4 1" cnt="1 1 0"/>
              </dgm:if>
              <dgm:else name="Name107">
                <dgm:presOf axis="root ch desOrSelf" ptType="all node node" st="1 5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08" axis="ch" ptType="node" st="5" cnt="1">
      <dgm:layoutNode name="circ5" styleLbl="vennNode1">
        <dgm:alg type="sp"/>
        <dgm:shape xmlns:r="http://schemas.openxmlformats.org/officeDocument/2006/relationships" type="ellipse" r:blip="">
          <dgm:adjLst/>
        </dgm:shape>
        <dgm:presOf/>
        <dgm:constrLst/>
        <dgm:ruleLst/>
      </dgm:layoutNode>
      <dgm:layoutNode name="circ5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9">
          <dgm:if name="Name110" func="var" arg="dir" op="equ" val="norm">
            <dgm:presOf axis="desOrSelf" ptType="node"/>
          </dgm:if>
          <dgm:else name="Name111">
            <dgm:choose name="Name112">
              <dgm:if name="Name113" axis="root ch" ptType="all node" func="cnt" op="equ" val="5">
                <dgm:presOf axis="root ch desOrSelf" ptType="all node node" st="1 2 1" cnt="1 1 0"/>
              </dgm:if>
              <dgm:if name="Name114" axis="root ch" ptType="all node" func="cnt" op="equ" val="6">
                <dgm:presOf axis="root ch desOrSelf" ptType="all node node" st="1 3 1" cnt="1 1 0"/>
              </dgm:if>
              <dgm:else name="Name115">
                <dgm:presOf axis="root ch desOrSelf" ptType="all node node" st="1 4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16" axis="ch" ptType="node" st="6" cnt="1">
      <dgm:layoutNode name="circ6" styleLbl="vennNode1">
        <dgm:alg type="sp"/>
        <dgm:shape xmlns:r="http://schemas.openxmlformats.org/officeDocument/2006/relationships" type="ellipse" r:blip="">
          <dgm:adjLst/>
        </dgm:shape>
        <dgm:presOf/>
        <dgm:constrLst/>
        <dgm:ruleLst/>
      </dgm:layoutNode>
      <dgm:layoutNode name="circ6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17">
          <dgm:if name="Name118" func="var" arg="dir" op="equ" val="norm">
            <dgm:presOf axis="desOrSelf" ptType="node"/>
          </dgm:if>
          <dgm:else name="Name119">
            <dgm:choose name="Name120">
              <dgm:if name="Name121" axis="root ch" ptType="all node" func="cnt" op="equ" val="6">
                <dgm:presOf axis="root ch desOrSelf" ptType="all node node" st="1 2 1" cnt="1 1 0"/>
              </dgm:if>
              <dgm:else name="Name122">
                <dgm:presOf axis="root ch desOrSelf" ptType="all node node" st="1 3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23" axis="ch" ptType="node" st="7" cnt="1">
      <dgm:layoutNode name="circ7" styleLbl="vennNode1">
        <dgm:alg type="sp"/>
        <dgm:shape xmlns:r="http://schemas.openxmlformats.org/officeDocument/2006/relationships" type="ellipse" r:blip="">
          <dgm:adjLst/>
        </dgm:shape>
        <dgm:presOf/>
        <dgm:constrLst/>
        <dgm:ruleLst/>
      </dgm:layoutNode>
      <dgm:layoutNode name="circ7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24">
          <dgm:if name="Name125" func="var" arg="dir" op="equ" val="norm">
            <dgm:presOf axis="desOrSelf" ptType="node"/>
          </dgm:if>
          <dgm:else name="Name126">
            <dgm:presOf axis="root ch desOrSelf" ptType="all node node" st="1 2 1" cnt="1 1 0"/>
          </dgm:else>
        </dgm:choose>
        <dgm:constrLst>
          <dgm:constr type="tMarg"/>
          <dgm:constr type="bMarg"/>
          <dgm:constr type="lMarg"/>
          <dgm:constr type="rMarg"/>
          <dgm:constr type="primFontSz" val="65"/>
        </dgm:constrLst>
        <dgm:ruleLst>
          <dgm:rule type="primFontSz" val="5" fact="NaN" max="NaN"/>
        </dgm:ruleLst>
      </dgm:layoutNode>
    </dgm:forEach>
  </dgm:layoutNode>
</dgm:layoutDef>
</file>

<file path=ppt/diagrams/layout3.xml><?xml version="1.0" encoding="utf-8"?>
<dgm:layoutDef xmlns:dgm="http://schemas.openxmlformats.org/drawingml/2006/diagram" xmlns:a="http://schemas.openxmlformats.org/drawingml/2006/main" uniqueId="urn:microsoft.com/office/officeart/2005/8/layout/hList6">
  <dgm:title val=""/>
  <dgm:desc val=""/>
  <dgm:catLst>
    <dgm:cat type="list" pri="18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ptType="node" refType="h"/>
      <dgm:constr type="w" for="ch" ptType="node" refType="w"/>
      <dgm:constr type="primFontSz" for="ch" ptType="node" op="equ"/>
      <dgm:constr type="w" for="ch" forName="sibTrans" refType="w" fact="0.075"/>
    </dgm:constrLst>
    <dgm:ruleLst/>
    <dgm:forEach name="nodesForEach" axis="ch" ptType="node">
      <dgm:layoutNode name="node">
        <dgm:varLst>
          <dgm:bulletEnabled val="1"/>
        </dgm:varLst>
        <dgm:alg type="tx"/>
        <dgm:choose name="Name4">
          <dgm:if name="Name5" func="var" arg="dir" op="equ" val="norm">
            <dgm:shape xmlns:r="http://schemas.openxmlformats.org/officeDocument/2006/relationships" rot="-90" type="flowChartManualOperation" r:blip="">
              <dgm:adjLst/>
            </dgm:shape>
          </dgm:if>
          <dgm:else name="Name6">
            <dgm:shape xmlns:r="http://schemas.openxmlformats.org/officeDocument/2006/relationships" rot="90" type="flowChartManualOperation" r:blip="">
              <dgm:adjLst/>
            </dgm:shape>
          </dgm:else>
        </dgm:choose>
        <dgm:presOf axis="desOrSelf" ptType="node"/>
        <dgm:constrLst>
          <dgm:constr type="primFontSz" val="65"/>
          <dgm:constr type="tMarg"/>
          <dgm:constr type="bMarg"/>
          <dgm:constr type="lMarg" refType="primFontSz" fact="0.5"/>
          <dgm:constr type="rMarg" refType="lMarg"/>
        </dgm:constrLst>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7522" name="Rectangle 2"/>
          <p:cNvSpPr>
            <a:spLocks noGrp="1" noChangeArrowheads="1"/>
          </p:cNvSpPr>
          <p:nvPr>
            <p:ph type="hdr" sz="quarter"/>
          </p:nvPr>
        </p:nvSpPr>
        <p:spPr bwMode="auto">
          <a:xfrm>
            <a:off x="0" y="0"/>
            <a:ext cx="2946400" cy="4968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0" hangingPunct="0">
              <a:defRPr sz="1200">
                <a:latin typeface="Arial" charset="0"/>
                <a:ea typeface="宋体" pitchFamily="2" charset="-122"/>
              </a:defRPr>
            </a:lvl1pPr>
          </a:lstStyle>
          <a:p>
            <a:pPr>
              <a:defRPr/>
            </a:pPr>
            <a:endParaRPr lang="zh-CN" altLang="en-US"/>
          </a:p>
        </p:txBody>
      </p:sp>
      <p:sp>
        <p:nvSpPr>
          <p:cNvPr id="107523" name="Rectangle 3"/>
          <p:cNvSpPr>
            <a:spLocks noGrp="1" noChangeArrowheads="1"/>
          </p:cNvSpPr>
          <p:nvPr>
            <p:ph type="dt" sz="quarter" idx="1"/>
          </p:nvPr>
        </p:nvSpPr>
        <p:spPr bwMode="auto">
          <a:xfrm>
            <a:off x="3849688" y="0"/>
            <a:ext cx="2946400" cy="4968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1200">
                <a:latin typeface="Arial" charset="0"/>
                <a:ea typeface="宋体" pitchFamily="2" charset="-122"/>
              </a:defRPr>
            </a:lvl1pPr>
          </a:lstStyle>
          <a:p>
            <a:pPr>
              <a:defRPr/>
            </a:pPr>
            <a:fld id="{CAD87D11-BA38-4B33-B4DB-3D8C37F25134}" type="datetimeFigureOut">
              <a:rPr lang="zh-CN" altLang="en-US"/>
              <a:pPr>
                <a:defRPr/>
              </a:pPr>
              <a:t>13-4-21</a:t>
            </a:fld>
            <a:endParaRPr lang="en-US" altLang="zh-CN"/>
          </a:p>
        </p:txBody>
      </p:sp>
      <p:sp>
        <p:nvSpPr>
          <p:cNvPr id="107524" name="Rectangle 4"/>
          <p:cNvSpPr>
            <a:spLocks noGrp="1" noChangeArrowheads="1"/>
          </p:cNvSpPr>
          <p:nvPr>
            <p:ph type="ftr" sz="quarter" idx="2"/>
          </p:nvPr>
        </p:nvSpPr>
        <p:spPr bwMode="auto">
          <a:xfrm>
            <a:off x="0" y="9428163"/>
            <a:ext cx="2946400" cy="496887"/>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eaLnBrk="0" hangingPunct="0">
              <a:defRPr sz="1200">
                <a:latin typeface="Arial" charset="0"/>
                <a:ea typeface="宋体" pitchFamily="2" charset="-122"/>
              </a:defRPr>
            </a:lvl1pPr>
          </a:lstStyle>
          <a:p>
            <a:pPr>
              <a:defRPr/>
            </a:pPr>
            <a:endParaRPr lang="en-US" altLang="zh-CN"/>
          </a:p>
        </p:txBody>
      </p:sp>
      <p:sp>
        <p:nvSpPr>
          <p:cNvPr id="107525" name="Rectangle 5"/>
          <p:cNvSpPr>
            <a:spLocks noGrp="1" noChangeArrowheads="1"/>
          </p:cNvSpPr>
          <p:nvPr>
            <p:ph type="sldNum" sz="quarter" idx="3"/>
          </p:nvPr>
        </p:nvSpPr>
        <p:spPr bwMode="auto">
          <a:xfrm>
            <a:off x="3849688" y="9428163"/>
            <a:ext cx="2946400" cy="496887"/>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0" hangingPunct="0">
              <a:defRPr sz="1200">
                <a:latin typeface="Arial" charset="0"/>
                <a:ea typeface="宋体" pitchFamily="2" charset="-122"/>
              </a:defRPr>
            </a:lvl1pPr>
          </a:lstStyle>
          <a:p>
            <a:pPr>
              <a:defRPr/>
            </a:pPr>
            <a:fld id="{47580167-F4A8-4759-BF57-8259057AC047}" type="slidenum">
              <a:rPr lang="zh-CN" altLang="en-US"/>
              <a:pPr>
                <a:defRPr/>
              </a:pPr>
              <a:t>‹#›</a:t>
            </a:fld>
            <a:endParaRPr lang="en-US" altLang="zh-CN"/>
          </a:p>
        </p:txBody>
      </p:sp>
    </p:spTree>
    <p:extLst>
      <p:ext uri="{BB962C8B-B14F-4D97-AF65-F5344CB8AC3E}">
        <p14:creationId xmlns:p14="http://schemas.microsoft.com/office/powerpoint/2010/main" val="15975561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89442" name="Rectangle 2"/>
          <p:cNvSpPr>
            <a:spLocks noGrp="1" noChangeArrowheads="1"/>
          </p:cNvSpPr>
          <p:nvPr>
            <p:ph type="hdr" sz="quarter"/>
          </p:nvPr>
        </p:nvSpPr>
        <p:spPr bwMode="auto">
          <a:xfrm>
            <a:off x="0" y="0"/>
            <a:ext cx="2946400" cy="4968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200">
                <a:latin typeface="Arial" pitchFamily="34" charset="0"/>
                <a:ea typeface="宋体" pitchFamily="2" charset="-122"/>
              </a:defRPr>
            </a:lvl1pPr>
          </a:lstStyle>
          <a:p>
            <a:pPr>
              <a:defRPr/>
            </a:pPr>
            <a:endParaRPr lang="en-US" altLang="zh-CN"/>
          </a:p>
        </p:txBody>
      </p:sp>
      <p:sp>
        <p:nvSpPr>
          <p:cNvPr id="189443" name="Rectangle 3"/>
          <p:cNvSpPr>
            <a:spLocks noGrp="1" noChangeArrowheads="1"/>
          </p:cNvSpPr>
          <p:nvPr>
            <p:ph type="dt" idx="1"/>
          </p:nvPr>
        </p:nvSpPr>
        <p:spPr bwMode="auto">
          <a:xfrm>
            <a:off x="3849688" y="0"/>
            <a:ext cx="2946400" cy="4968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pitchFamily="34" charset="0"/>
                <a:ea typeface="宋体" pitchFamily="2" charset="-122"/>
              </a:defRPr>
            </a:lvl1pPr>
          </a:lstStyle>
          <a:p>
            <a:pPr>
              <a:defRPr/>
            </a:pPr>
            <a:endParaRPr lang="en-US" altLang="zh-CN"/>
          </a:p>
        </p:txBody>
      </p:sp>
      <p:sp>
        <p:nvSpPr>
          <p:cNvPr id="53252" name="Rectangle 4"/>
          <p:cNvSpPr>
            <a:spLocks noGrp="1" noRot="1" noChangeAspect="1" noChangeArrowheads="1" noTextEdit="1"/>
          </p:cNvSpPr>
          <p:nvPr>
            <p:ph type="sldImg" idx="2"/>
          </p:nvPr>
        </p:nvSpPr>
        <p:spPr bwMode="auto">
          <a:xfrm>
            <a:off x="915988" y="744538"/>
            <a:ext cx="4965700" cy="3722687"/>
          </a:xfrm>
          <a:prstGeom prst="rect">
            <a:avLst/>
          </a:prstGeom>
          <a:noFill/>
          <a:ln w="9525">
            <a:solidFill>
              <a:srgbClr val="000000"/>
            </a:solidFill>
            <a:miter lim="800000"/>
            <a:headEnd/>
            <a:tailEnd/>
          </a:ln>
        </p:spPr>
      </p:sp>
      <p:sp>
        <p:nvSpPr>
          <p:cNvPr id="189445" name="Rectangle 5"/>
          <p:cNvSpPr>
            <a:spLocks noGrp="1" noChangeArrowheads="1"/>
          </p:cNvSpPr>
          <p:nvPr>
            <p:ph type="body" sz="quarter" idx="3"/>
          </p:nvPr>
        </p:nvSpPr>
        <p:spPr bwMode="auto">
          <a:xfrm>
            <a:off x="679450" y="4714875"/>
            <a:ext cx="5438775" cy="446722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189446" name="Rectangle 6"/>
          <p:cNvSpPr>
            <a:spLocks noGrp="1" noChangeArrowheads="1"/>
          </p:cNvSpPr>
          <p:nvPr>
            <p:ph type="ftr" sz="quarter" idx="4"/>
          </p:nvPr>
        </p:nvSpPr>
        <p:spPr bwMode="auto">
          <a:xfrm>
            <a:off x="0" y="9428163"/>
            <a:ext cx="2946400" cy="496887"/>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a:defRPr sz="1200">
                <a:latin typeface="Arial" pitchFamily="34" charset="0"/>
                <a:ea typeface="宋体" pitchFamily="2" charset="-122"/>
              </a:defRPr>
            </a:lvl1pPr>
          </a:lstStyle>
          <a:p>
            <a:pPr>
              <a:defRPr/>
            </a:pPr>
            <a:endParaRPr lang="en-US" altLang="zh-CN"/>
          </a:p>
        </p:txBody>
      </p:sp>
      <p:sp>
        <p:nvSpPr>
          <p:cNvPr id="189447" name="Rectangle 7"/>
          <p:cNvSpPr>
            <a:spLocks noGrp="1" noChangeArrowheads="1"/>
          </p:cNvSpPr>
          <p:nvPr>
            <p:ph type="sldNum" sz="quarter" idx="5"/>
          </p:nvPr>
        </p:nvSpPr>
        <p:spPr bwMode="auto">
          <a:xfrm>
            <a:off x="3849688" y="9428163"/>
            <a:ext cx="2946400" cy="496887"/>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Arial" pitchFamily="34" charset="0"/>
                <a:ea typeface="宋体" pitchFamily="2" charset="-122"/>
              </a:defRPr>
            </a:lvl1pPr>
          </a:lstStyle>
          <a:p>
            <a:pPr>
              <a:defRPr/>
            </a:pPr>
            <a:fld id="{0D8A2CC0-5DED-44EC-BDEB-682DC09F8A5A}" type="slidenum">
              <a:rPr lang="en-US" altLang="zh-CN"/>
              <a:pPr>
                <a:defRPr/>
              </a:pPr>
              <a:t>‹#›</a:t>
            </a:fld>
            <a:endParaRPr lang="en-US" altLang="zh-CN"/>
          </a:p>
        </p:txBody>
      </p:sp>
    </p:spTree>
    <p:extLst>
      <p:ext uri="{BB962C8B-B14F-4D97-AF65-F5344CB8AC3E}">
        <p14:creationId xmlns:p14="http://schemas.microsoft.com/office/powerpoint/2010/main" val="127696430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34" charset="0"/>
        <a:ea typeface="宋体" pitchFamily="2" charset="-122"/>
        <a:cs typeface="+mn-cs"/>
      </a:defRPr>
    </a:lvl1pPr>
    <a:lvl2pPr marL="457200" algn="l" rtl="0" eaLnBrk="0" fontAlgn="base" hangingPunct="0">
      <a:spcBef>
        <a:spcPct val="30000"/>
      </a:spcBef>
      <a:spcAft>
        <a:spcPct val="0"/>
      </a:spcAft>
      <a:defRPr sz="1200" kern="1200">
        <a:solidFill>
          <a:schemeClr val="tx1"/>
        </a:solidFill>
        <a:latin typeface="Arial" pitchFamily="34" charset="0"/>
        <a:ea typeface="宋体" pitchFamily="2" charset="-122"/>
        <a:cs typeface="+mn-cs"/>
      </a:defRPr>
    </a:lvl2pPr>
    <a:lvl3pPr marL="914400" algn="l" rtl="0" eaLnBrk="0" fontAlgn="base" hangingPunct="0">
      <a:spcBef>
        <a:spcPct val="30000"/>
      </a:spcBef>
      <a:spcAft>
        <a:spcPct val="0"/>
      </a:spcAft>
      <a:defRPr sz="1200" kern="1200">
        <a:solidFill>
          <a:schemeClr val="tx1"/>
        </a:solidFill>
        <a:latin typeface="Arial" pitchFamily="34" charset="0"/>
        <a:ea typeface="宋体" pitchFamily="2" charset="-122"/>
        <a:cs typeface="+mn-cs"/>
      </a:defRPr>
    </a:lvl3pPr>
    <a:lvl4pPr marL="1371600" algn="l" rtl="0" eaLnBrk="0" fontAlgn="base" hangingPunct="0">
      <a:spcBef>
        <a:spcPct val="30000"/>
      </a:spcBef>
      <a:spcAft>
        <a:spcPct val="0"/>
      </a:spcAft>
      <a:defRPr sz="1200" kern="1200">
        <a:solidFill>
          <a:schemeClr val="tx1"/>
        </a:solidFill>
        <a:latin typeface="Arial" pitchFamily="34" charset="0"/>
        <a:ea typeface="宋体" pitchFamily="2" charset="-122"/>
        <a:cs typeface="+mn-cs"/>
      </a:defRPr>
    </a:lvl4pPr>
    <a:lvl5pPr marL="1828800" algn="l" rtl="0" eaLnBrk="0" fontAlgn="base" hangingPunct="0">
      <a:spcBef>
        <a:spcPct val="30000"/>
      </a:spcBef>
      <a:spcAft>
        <a:spcPct val="0"/>
      </a:spcAft>
      <a:defRPr sz="1200" kern="1200">
        <a:solidFill>
          <a:schemeClr val="tx1"/>
        </a:solidFill>
        <a:latin typeface="Arial" pitchFamily="34"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2.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3.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4.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5.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6.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7.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8.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9.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0.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1.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2.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3.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4.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5.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6.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7.xm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8.xml"/></Relationships>
</file>

<file path=ppt/notesSlides/_rels/notesSlide5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9.xml"/></Relationships>
</file>

<file path=ppt/notesSlides/_rels/notesSlide5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0.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6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1.xml"/></Relationships>
</file>

<file path=ppt/notesSlides/_rels/notesSlide6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2.xml"/></Relationships>
</file>

<file path=ppt/notesSlides/_rels/notesSlide6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3.xml"/></Relationships>
</file>

<file path=ppt/notesSlides/_rels/notesSlide6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4.xml"/></Relationships>
</file>

<file path=ppt/notesSlides/_rels/notesSlide6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5.xml"/></Relationships>
</file>

<file path=ppt/notesSlides/_rels/notesSlide6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6.xml"/></Relationships>
</file>

<file path=ppt/notesSlides/_rels/notesSlide6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7.xml"/></Relationships>
</file>

<file path=ppt/notesSlides/_rels/notesSlide6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8.xml"/></Relationships>
</file>

<file path=ppt/notesSlides/_rels/notesSlide6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9.xml"/></Relationships>
</file>

<file path=ppt/notesSlides/_rels/notesSlide6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0.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7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1.xml"/></Relationships>
</file>

<file path=ppt/notesSlides/_rels/notesSlide7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2.xml"/></Relationships>
</file>

<file path=ppt/notesSlides/_rels/notesSlide7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3.xml"/></Relationships>
</file>

<file path=ppt/notesSlides/_rels/notesSlide7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4.xml"/></Relationships>
</file>

<file path=ppt/notesSlides/_rels/notesSlide7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5.xml"/></Relationships>
</file>

<file path=ppt/notesSlides/_rels/notesSlide7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6.xml"/></Relationships>
</file>

<file path=ppt/notesSlides/_rels/notesSlide7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7.xml"/></Relationships>
</file>

<file path=ppt/notesSlides/_rels/notesSlide7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8.xml"/></Relationships>
</file>

<file path=ppt/notesSlides/_rels/notesSlide7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9.xml"/></Relationships>
</file>

<file path=ppt/notesSlides/_rels/notesSlide7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2.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8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3.xml"/></Relationships>
</file>

<file path=ppt/notesSlides/_rels/notesSlide8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4.xml"/></Relationships>
</file>

<file path=ppt/notesSlides/_rels/notesSlide8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5.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幻灯片图像占位符 1"/>
          <p:cNvSpPr>
            <a:spLocks noGrp="1" noRot="1" noChangeAspect="1" noTextEdit="1"/>
          </p:cNvSpPr>
          <p:nvPr>
            <p:ph type="sldImg"/>
          </p:nvPr>
        </p:nvSpPr>
        <p:spPr>
          <a:xfrm>
            <a:off x="917575" y="744538"/>
            <a:ext cx="4962525" cy="3722687"/>
          </a:xfrm>
          <a:ln/>
        </p:spPr>
      </p:sp>
      <p:sp>
        <p:nvSpPr>
          <p:cNvPr id="54275" name="备注占位符 2"/>
          <p:cNvSpPr>
            <a:spLocks noGrp="1"/>
          </p:cNvSpPr>
          <p:nvPr>
            <p:ph type="body" idx="1"/>
          </p:nvPr>
        </p:nvSpPr>
        <p:spPr>
          <a:noFill/>
          <a:ln/>
        </p:spPr>
        <p:txBody>
          <a:bodyPr/>
          <a:lstStyle/>
          <a:p>
            <a:endParaRPr lang="zh-CN" altLang="en-US" smtClean="0"/>
          </a:p>
        </p:txBody>
      </p:sp>
      <p:sp>
        <p:nvSpPr>
          <p:cNvPr id="54276" name="灯片编号占位符 3"/>
          <p:cNvSpPr>
            <a:spLocks noGrp="1"/>
          </p:cNvSpPr>
          <p:nvPr>
            <p:ph type="sldNum" sz="quarter" idx="5"/>
          </p:nvPr>
        </p:nvSpPr>
        <p:spPr>
          <a:noFill/>
        </p:spPr>
        <p:txBody>
          <a:bodyPr/>
          <a:lstStyle/>
          <a:p>
            <a:fld id="{72C48AFA-8E6F-427D-A5CD-27406854FEE7}" type="slidenum">
              <a:rPr lang="en-US" altLang="zh-CN" smtClean="0"/>
              <a:pPr/>
              <a:t>1</a:t>
            </a:fld>
            <a:endParaRPr lang="en-US" altLang="zh-CN"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幻灯片图像占位符 1"/>
          <p:cNvSpPr>
            <a:spLocks noGrp="1" noRot="1" noChangeAspect="1" noTextEdit="1"/>
          </p:cNvSpPr>
          <p:nvPr>
            <p:ph type="sldImg"/>
          </p:nvPr>
        </p:nvSpPr>
        <p:spPr>
          <a:xfrm>
            <a:off x="917575" y="744538"/>
            <a:ext cx="4962525" cy="3722687"/>
          </a:xfrm>
          <a:ln/>
        </p:spPr>
      </p:sp>
      <p:sp>
        <p:nvSpPr>
          <p:cNvPr id="33795" name="备注占位符 2"/>
          <p:cNvSpPr>
            <a:spLocks noGrp="1"/>
          </p:cNvSpPr>
          <p:nvPr>
            <p:ph type="body" idx="1"/>
          </p:nvPr>
        </p:nvSpPr>
        <p:spPr>
          <a:noFill/>
          <a:ln/>
        </p:spPr>
        <p:txBody>
          <a:bodyPr/>
          <a:lstStyle/>
          <a:p>
            <a:endParaRPr lang="zh-CN" altLang="en-US" smtClean="0"/>
          </a:p>
        </p:txBody>
      </p:sp>
      <p:sp>
        <p:nvSpPr>
          <p:cNvPr id="33796" name="灯片编号占位符 3"/>
          <p:cNvSpPr>
            <a:spLocks noGrp="1"/>
          </p:cNvSpPr>
          <p:nvPr>
            <p:ph type="sldNum" sz="quarter" idx="5"/>
          </p:nvPr>
        </p:nvSpPr>
        <p:spPr>
          <a:noFill/>
        </p:spPr>
        <p:txBody>
          <a:bodyPr/>
          <a:lstStyle/>
          <a:p>
            <a:fld id="{46A7D116-B0FA-4B99-AB29-ACA24A4795E6}" type="slidenum">
              <a:rPr lang="en-US" altLang="zh-CN" smtClean="0"/>
              <a:pPr/>
              <a:t>11</a:t>
            </a:fld>
            <a:endParaRPr lang="en-US" altLang="zh-CN"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917575" y="744538"/>
            <a:ext cx="4962525" cy="3722687"/>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0D8A2CC0-5DED-44EC-BDEB-682DC09F8A5A}" type="slidenum">
              <a:rPr lang="en-US" altLang="zh-CN" smtClean="0"/>
              <a:pPr>
                <a:defRPr/>
              </a:pPr>
              <a:t>12</a:t>
            </a:fld>
            <a:endParaRPr lang="en-US" altLang="zh-CN"/>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917575" y="744538"/>
            <a:ext cx="4962525" cy="3722687"/>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0D8A2CC0-5DED-44EC-BDEB-682DC09F8A5A}" type="slidenum">
              <a:rPr lang="en-US" altLang="zh-CN" smtClean="0"/>
              <a:pPr>
                <a:defRPr/>
              </a:pPr>
              <a:t>13</a:t>
            </a:fld>
            <a:endParaRPr lang="en-US" altLang="zh-CN"/>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917575" y="744538"/>
            <a:ext cx="4962525" cy="3722687"/>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6AC707DC-1997-41C1-ADBF-479BDBAEC459}" type="slidenum">
              <a:rPr lang="en-US" altLang="zh-CN" smtClean="0"/>
              <a:pPr>
                <a:defRPr/>
              </a:pPr>
              <a:t>14</a:t>
            </a:fld>
            <a:endParaRPr lang="en-US" altLang="zh-CN"/>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幻灯片图像占位符 1"/>
          <p:cNvSpPr>
            <a:spLocks noGrp="1" noRot="1" noChangeAspect="1" noTextEdit="1"/>
          </p:cNvSpPr>
          <p:nvPr>
            <p:ph type="sldImg"/>
          </p:nvPr>
        </p:nvSpPr>
        <p:spPr>
          <a:xfrm>
            <a:off x="917575" y="744538"/>
            <a:ext cx="4962525" cy="3722687"/>
          </a:xfrm>
          <a:ln/>
        </p:spPr>
      </p:sp>
      <p:sp>
        <p:nvSpPr>
          <p:cNvPr id="56323" name="备注占位符 2"/>
          <p:cNvSpPr>
            <a:spLocks noGrp="1"/>
          </p:cNvSpPr>
          <p:nvPr>
            <p:ph type="body" idx="1"/>
          </p:nvPr>
        </p:nvSpPr>
        <p:spPr>
          <a:noFill/>
          <a:ln/>
        </p:spPr>
        <p:txBody>
          <a:bodyPr/>
          <a:lstStyle/>
          <a:p>
            <a:endParaRPr lang="zh-CN" altLang="en-US" smtClean="0"/>
          </a:p>
        </p:txBody>
      </p:sp>
      <p:sp>
        <p:nvSpPr>
          <p:cNvPr id="56324" name="灯片编号占位符 3"/>
          <p:cNvSpPr>
            <a:spLocks noGrp="1"/>
          </p:cNvSpPr>
          <p:nvPr>
            <p:ph type="sldNum" sz="quarter" idx="5"/>
          </p:nvPr>
        </p:nvSpPr>
        <p:spPr>
          <a:noFill/>
        </p:spPr>
        <p:txBody>
          <a:bodyPr/>
          <a:lstStyle/>
          <a:p>
            <a:fld id="{C82229F4-0491-45AE-923F-21F2D303D5F4}" type="slidenum">
              <a:rPr lang="en-US" altLang="zh-CN" smtClean="0"/>
              <a:pPr/>
              <a:t>15</a:t>
            </a:fld>
            <a:endParaRPr lang="en-US" altLang="zh-CN"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幻灯片图像占位符 1"/>
          <p:cNvSpPr>
            <a:spLocks noGrp="1" noRot="1" noChangeAspect="1" noTextEdit="1"/>
          </p:cNvSpPr>
          <p:nvPr>
            <p:ph type="sldImg"/>
          </p:nvPr>
        </p:nvSpPr>
        <p:spPr>
          <a:xfrm>
            <a:off x="917575" y="744538"/>
            <a:ext cx="4962525" cy="3722687"/>
          </a:xfrm>
          <a:ln/>
        </p:spPr>
      </p:sp>
      <p:sp>
        <p:nvSpPr>
          <p:cNvPr id="61443" name="备注占位符 2"/>
          <p:cNvSpPr>
            <a:spLocks noGrp="1"/>
          </p:cNvSpPr>
          <p:nvPr>
            <p:ph type="body" idx="1"/>
          </p:nvPr>
        </p:nvSpPr>
        <p:spPr>
          <a:noFill/>
          <a:ln/>
        </p:spPr>
        <p:txBody>
          <a:bodyPr/>
          <a:lstStyle/>
          <a:p>
            <a:pPr eaLnBrk="1" hangingPunct="1">
              <a:spcBef>
                <a:spcPct val="0"/>
              </a:spcBef>
            </a:pPr>
            <a:endParaRPr lang="en-US" altLang="zh-CN" smtClean="0"/>
          </a:p>
        </p:txBody>
      </p:sp>
      <p:sp>
        <p:nvSpPr>
          <p:cNvPr id="61444" name="灯片编号占位符 3"/>
          <p:cNvSpPr>
            <a:spLocks noGrp="1"/>
          </p:cNvSpPr>
          <p:nvPr>
            <p:ph type="sldNum" sz="quarter" idx="5"/>
          </p:nvPr>
        </p:nvSpPr>
        <p:spPr>
          <a:noFill/>
        </p:spPr>
        <p:txBody>
          <a:bodyPr/>
          <a:lstStyle/>
          <a:p>
            <a:fld id="{FD559F7D-8E4C-4ED6-964C-0E0576C05F56}" type="slidenum">
              <a:rPr lang="zh-CN" altLang="en-US" smtClean="0"/>
              <a:pPr/>
              <a:t>16</a:t>
            </a:fld>
            <a:endParaRPr lang="en-US" altLang="zh-CN"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幻灯片图像占位符 1"/>
          <p:cNvSpPr>
            <a:spLocks noGrp="1" noRot="1" noChangeAspect="1" noTextEdit="1"/>
          </p:cNvSpPr>
          <p:nvPr>
            <p:ph type="sldImg"/>
          </p:nvPr>
        </p:nvSpPr>
        <p:spPr>
          <a:xfrm>
            <a:off x="917575" y="744538"/>
            <a:ext cx="4962525" cy="3722687"/>
          </a:xfrm>
          <a:ln/>
        </p:spPr>
      </p:sp>
      <p:sp>
        <p:nvSpPr>
          <p:cNvPr id="62467" name="备注占位符 2"/>
          <p:cNvSpPr>
            <a:spLocks noGrp="1"/>
          </p:cNvSpPr>
          <p:nvPr>
            <p:ph type="body" idx="1"/>
          </p:nvPr>
        </p:nvSpPr>
        <p:spPr>
          <a:noFill/>
          <a:ln/>
        </p:spPr>
        <p:txBody>
          <a:bodyPr/>
          <a:lstStyle/>
          <a:p>
            <a:endParaRPr lang="zh-CN" altLang="en-US" smtClean="0"/>
          </a:p>
        </p:txBody>
      </p:sp>
      <p:sp>
        <p:nvSpPr>
          <p:cNvPr id="62468" name="灯片编号占位符 3"/>
          <p:cNvSpPr>
            <a:spLocks noGrp="1"/>
          </p:cNvSpPr>
          <p:nvPr>
            <p:ph type="sldNum" sz="quarter" idx="5"/>
          </p:nvPr>
        </p:nvSpPr>
        <p:spPr>
          <a:noFill/>
        </p:spPr>
        <p:txBody>
          <a:bodyPr/>
          <a:lstStyle/>
          <a:p>
            <a:fld id="{BE8A0109-C0F1-4DB9-AFDC-1060B29642CB}" type="slidenum">
              <a:rPr lang="en-US" altLang="zh-CN" smtClean="0"/>
              <a:pPr/>
              <a:t>17</a:t>
            </a:fld>
            <a:endParaRPr lang="en-US" altLang="zh-CN"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幻灯片图像占位符 1"/>
          <p:cNvSpPr>
            <a:spLocks noGrp="1" noRot="1" noChangeAspect="1" noTextEdit="1"/>
          </p:cNvSpPr>
          <p:nvPr>
            <p:ph type="sldImg"/>
          </p:nvPr>
        </p:nvSpPr>
        <p:spPr>
          <a:xfrm>
            <a:off x="917575" y="744538"/>
            <a:ext cx="4962525" cy="3722687"/>
          </a:xfrm>
          <a:ln/>
        </p:spPr>
      </p:sp>
      <p:sp>
        <p:nvSpPr>
          <p:cNvPr id="63491" name="备注占位符 2"/>
          <p:cNvSpPr>
            <a:spLocks noGrp="1"/>
          </p:cNvSpPr>
          <p:nvPr>
            <p:ph type="body" idx="1"/>
          </p:nvPr>
        </p:nvSpPr>
        <p:spPr>
          <a:noFill/>
          <a:ln/>
        </p:spPr>
        <p:txBody>
          <a:bodyPr/>
          <a:lstStyle/>
          <a:p>
            <a:endParaRPr lang="zh-CN" altLang="en-US" smtClean="0"/>
          </a:p>
        </p:txBody>
      </p:sp>
      <p:sp>
        <p:nvSpPr>
          <p:cNvPr id="63492" name="灯片编号占位符 3"/>
          <p:cNvSpPr>
            <a:spLocks noGrp="1"/>
          </p:cNvSpPr>
          <p:nvPr>
            <p:ph type="sldNum" sz="quarter" idx="5"/>
          </p:nvPr>
        </p:nvSpPr>
        <p:spPr>
          <a:noFill/>
        </p:spPr>
        <p:txBody>
          <a:bodyPr/>
          <a:lstStyle/>
          <a:p>
            <a:fld id="{5B555D2A-AE11-43FB-8343-EDBCE0D93A5E}" type="slidenum">
              <a:rPr lang="en-US" altLang="zh-CN" smtClean="0"/>
              <a:pPr/>
              <a:t>18</a:t>
            </a:fld>
            <a:endParaRPr lang="en-US" altLang="zh-CN"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幻灯片图像占位符 1"/>
          <p:cNvSpPr>
            <a:spLocks noGrp="1" noRot="1" noChangeAspect="1" noTextEdit="1"/>
          </p:cNvSpPr>
          <p:nvPr>
            <p:ph type="sldImg"/>
          </p:nvPr>
        </p:nvSpPr>
        <p:spPr>
          <a:xfrm>
            <a:off x="917575" y="744538"/>
            <a:ext cx="4962525" cy="3722687"/>
          </a:xfrm>
          <a:ln/>
        </p:spPr>
      </p:sp>
      <p:sp>
        <p:nvSpPr>
          <p:cNvPr id="64515" name="备注占位符 2"/>
          <p:cNvSpPr>
            <a:spLocks noGrp="1"/>
          </p:cNvSpPr>
          <p:nvPr>
            <p:ph type="body" idx="1"/>
          </p:nvPr>
        </p:nvSpPr>
        <p:spPr>
          <a:noFill/>
          <a:ln/>
        </p:spPr>
        <p:txBody>
          <a:bodyPr/>
          <a:lstStyle/>
          <a:p>
            <a:endParaRPr lang="zh-CN" altLang="en-US" smtClean="0"/>
          </a:p>
        </p:txBody>
      </p:sp>
      <p:sp>
        <p:nvSpPr>
          <p:cNvPr id="64516" name="灯片编号占位符 3"/>
          <p:cNvSpPr>
            <a:spLocks noGrp="1"/>
          </p:cNvSpPr>
          <p:nvPr>
            <p:ph type="sldNum" sz="quarter" idx="5"/>
          </p:nvPr>
        </p:nvSpPr>
        <p:spPr>
          <a:noFill/>
        </p:spPr>
        <p:txBody>
          <a:bodyPr/>
          <a:lstStyle/>
          <a:p>
            <a:fld id="{1BD8EC67-F828-4303-B542-144863CC56B9}" type="slidenum">
              <a:rPr lang="en-US" altLang="zh-CN" smtClean="0"/>
              <a:pPr/>
              <a:t>19</a:t>
            </a:fld>
            <a:endParaRPr lang="en-US" altLang="zh-CN"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幻灯片图像占位符 1"/>
          <p:cNvSpPr>
            <a:spLocks noGrp="1" noRot="1" noChangeAspect="1" noTextEdit="1"/>
          </p:cNvSpPr>
          <p:nvPr>
            <p:ph type="sldImg"/>
          </p:nvPr>
        </p:nvSpPr>
        <p:spPr>
          <a:xfrm>
            <a:off x="917575" y="744538"/>
            <a:ext cx="4962525" cy="3722687"/>
          </a:xfrm>
          <a:ln/>
        </p:spPr>
      </p:sp>
      <p:sp>
        <p:nvSpPr>
          <p:cNvPr id="65539" name="备注占位符 2"/>
          <p:cNvSpPr>
            <a:spLocks noGrp="1"/>
          </p:cNvSpPr>
          <p:nvPr>
            <p:ph type="body" idx="1"/>
          </p:nvPr>
        </p:nvSpPr>
        <p:spPr>
          <a:noFill/>
          <a:ln/>
        </p:spPr>
        <p:txBody>
          <a:bodyPr/>
          <a:lstStyle/>
          <a:p>
            <a:endParaRPr lang="zh-CN" altLang="en-US" smtClean="0"/>
          </a:p>
        </p:txBody>
      </p:sp>
      <p:sp>
        <p:nvSpPr>
          <p:cNvPr id="65540" name="灯片编号占位符 3"/>
          <p:cNvSpPr>
            <a:spLocks noGrp="1"/>
          </p:cNvSpPr>
          <p:nvPr>
            <p:ph type="sldNum" sz="quarter" idx="5"/>
          </p:nvPr>
        </p:nvSpPr>
        <p:spPr>
          <a:noFill/>
        </p:spPr>
        <p:txBody>
          <a:bodyPr/>
          <a:lstStyle/>
          <a:p>
            <a:fld id="{BCC831B0-E443-48DB-9347-D8AD019E3947}" type="slidenum">
              <a:rPr lang="en-US" altLang="zh-CN" smtClean="0"/>
              <a:pPr/>
              <a:t>20</a:t>
            </a:fld>
            <a:endParaRPr lang="en-US" altLang="zh-CN"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幻灯片图像占位符 1"/>
          <p:cNvSpPr>
            <a:spLocks noGrp="1" noRot="1" noChangeAspect="1" noTextEdit="1"/>
          </p:cNvSpPr>
          <p:nvPr>
            <p:ph type="sldImg"/>
          </p:nvPr>
        </p:nvSpPr>
        <p:spPr>
          <a:xfrm>
            <a:off x="917575" y="744538"/>
            <a:ext cx="4962525" cy="3722687"/>
          </a:xfrm>
          <a:ln/>
        </p:spPr>
      </p:sp>
      <p:sp>
        <p:nvSpPr>
          <p:cNvPr id="55299" name="备注占位符 2"/>
          <p:cNvSpPr>
            <a:spLocks noGrp="1"/>
          </p:cNvSpPr>
          <p:nvPr>
            <p:ph type="body" idx="1"/>
          </p:nvPr>
        </p:nvSpPr>
        <p:spPr>
          <a:noFill/>
          <a:ln/>
        </p:spPr>
        <p:txBody>
          <a:bodyPr/>
          <a:lstStyle/>
          <a:p>
            <a:endParaRPr lang="zh-CN" altLang="en-US" smtClean="0"/>
          </a:p>
        </p:txBody>
      </p:sp>
      <p:sp>
        <p:nvSpPr>
          <p:cNvPr id="55300" name="灯片编号占位符 3"/>
          <p:cNvSpPr>
            <a:spLocks noGrp="1"/>
          </p:cNvSpPr>
          <p:nvPr>
            <p:ph type="sldNum" sz="quarter" idx="5"/>
          </p:nvPr>
        </p:nvSpPr>
        <p:spPr>
          <a:noFill/>
        </p:spPr>
        <p:txBody>
          <a:bodyPr/>
          <a:lstStyle/>
          <a:p>
            <a:fld id="{0B05968D-8B40-42C4-BB02-0B1D3845C17D}" type="slidenum">
              <a:rPr lang="en-US" altLang="zh-CN" smtClean="0"/>
              <a:pPr/>
              <a:t>2</a:t>
            </a:fld>
            <a:endParaRPr lang="en-US" altLang="zh-CN"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幻灯片图像占位符 1"/>
          <p:cNvSpPr>
            <a:spLocks noGrp="1" noRot="1" noChangeAspect="1" noTextEdit="1"/>
          </p:cNvSpPr>
          <p:nvPr>
            <p:ph type="sldImg"/>
          </p:nvPr>
        </p:nvSpPr>
        <p:spPr>
          <a:xfrm>
            <a:off x="917575" y="744538"/>
            <a:ext cx="4962525" cy="3722687"/>
          </a:xfrm>
          <a:ln/>
        </p:spPr>
      </p:sp>
      <p:sp>
        <p:nvSpPr>
          <p:cNvPr id="66563" name="备注占位符 2"/>
          <p:cNvSpPr>
            <a:spLocks noGrp="1"/>
          </p:cNvSpPr>
          <p:nvPr>
            <p:ph type="body" idx="1"/>
          </p:nvPr>
        </p:nvSpPr>
        <p:spPr>
          <a:noFill/>
          <a:ln/>
        </p:spPr>
        <p:txBody>
          <a:bodyPr/>
          <a:lstStyle/>
          <a:p>
            <a:endParaRPr lang="zh-CN" altLang="en-US" smtClean="0"/>
          </a:p>
        </p:txBody>
      </p:sp>
      <p:sp>
        <p:nvSpPr>
          <p:cNvPr id="66564" name="灯片编号占位符 3"/>
          <p:cNvSpPr>
            <a:spLocks noGrp="1"/>
          </p:cNvSpPr>
          <p:nvPr>
            <p:ph type="sldNum" sz="quarter" idx="5"/>
          </p:nvPr>
        </p:nvSpPr>
        <p:spPr>
          <a:noFill/>
        </p:spPr>
        <p:txBody>
          <a:bodyPr/>
          <a:lstStyle/>
          <a:p>
            <a:fld id="{F70CC4C6-EA3E-4FA1-A05C-DF40CBE8F623}" type="slidenum">
              <a:rPr lang="en-US" altLang="zh-CN" smtClean="0"/>
              <a:pPr/>
              <a:t>21</a:t>
            </a:fld>
            <a:endParaRPr lang="en-US" altLang="zh-CN"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幻灯片图像占位符 1"/>
          <p:cNvSpPr>
            <a:spLocks noGrp="1" noRot="1" noChangeAspect="1" noTextEdit="1"/>
          </p:cNvSpPr>
          <p:nvPr>
            <p:ph type="sldImg"/>
          </p:nvPr>
        </p:nvSpPr>
        <p:spPr>
          <a:xfrm>
            <a:off x="917575" y="744538"/>
            <a:ext cx="4962525" cy="3722687"/>
          </a:xfrm>
          <a:ln/>
        </p:spPr>
      </p:sp>
      <p:sp>
        <p:nvSpPr>
          <p:cNvPr id="67587" name="备注占位符 2"/>
          <p:cNvSpPr>
            <a:spLocks noGrp="1"/>
          </p:cNvSpPr>
          <p:nvPr>
            <p:ph type="body" idx="1"/>
          </p:nvPr>
        </p:nvSpPr>
        <p:spPr>
          <a:noFill/>
          <a:ln/>
        </p:spPr>
        <p:txBody>
          <a:bodyPr/>
          <a:lstStyle/>
          <a:p>
            <a:endParaRPr lang="zh-CN" altLang="en-US" smtClean="0"/>
          </a:p>
        </p:txBody>
      </p:sp>
      <p:sp>
        <p:nvSpPr>
          <p:cNvPr id="67588" name="灯片编号占位符 3"/>
          <p:cNvSpPr>
            <a:spLocks noGrp="1"/>
          </p:cNvSpPr>
          <p:nvPr>
            <p:ph type="sldNum" sz="quarter" idx="5"/>
          </p:nvPr>
        </p:nvSpPr>
        <p:spPr>
          <a:noFill/>
        </p:spPr>
        <p:txBody>
          <a:bodyPr/>
          <a:lstStyle/>
          <a:p>
            <a:fld id="{108F3E4B-A109-4FB0-B8BB-469906DA0610}" type="slidenum">
              <a:rPr lang="en-US" altLang="zh-CN" smtClean="0"/>
              <a:pPr/>
              <a:t>22</a:t>
            </a:fld>
            <a:endParaRPr lang="en-US" altLang="zh-CN"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a:xfrm>
            <a:off x="917575" y="744538"/>
            <a:ext cx="4962525" cy="3722687"/>
          </a:xfrm>
          <a:ln/>
        </p:spPr>
      </p:sp>
      <p:sp>
        <p:nvSpPr>
          <p:cNvPr id="68611" name="备注占位符 2"/>
          <p:cNvSpPr>
            <a:spLocks noGrp="1"/>
          </p:cNvSpPr>
          <p:nvPr>
            <p:ph type="body" idx="1"/>
          </p:nvPr>
        </p:nvSpPr>
        <p:spPr>
          <a:noFill/>
          <a:ln/>
        </p:spPr>
        <p:txBody>
          <a:bodyPr/>
          <a:lstStyle/>
          <a:p>
            <a:endParaRPr lang="zh-CN" altLang="en-US" smtClean="0"/>
          </a:p>
        </p:txBody>
      </p:sp>
      <p:sp>
        <p:nvSpPr>
          <p:cNvPr id="68612" name="灯片编号占位符 3"/>
          <p:cNvSpPr>
            <a:spLocks noGrp="1"/>
          </p:cNvSpPr>
          <p:nvPr>
            <p:ph type="sldNum" sz="quarter" idx="5"/>
          </p:nvPr>
        </p:nvSpPr>
        <p:spPr>
          <a:noFill/>
        </p:spPr>
        <p:txBody>
          <a:bodyPr/>
          <a:lstStyle/>
          <a:p>
            <a:fld id="{4D03590B-026B-4B0A-8FE0-F719885C7569}" type="slidenum">
              <a:rPr lang="en-US" altLang="zh-CN" smtClean="0"/>
              <a:pPr/>
              <a:t>23</a:t>
            </a:fld>
            <a:endParaRPr lang="en-US" altLang="zh-CN"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幻灯片图像占位符 1"/>
          <p:cNvSpPr>
            <a:spLocks noGrp="1" noRot="1" noChangeAspect="1" noTextEdit="1"/>
          </p:cNvSpPr>
          <p:nvPr>
            <p:ph type="sldImg"/>
          </p:nvPr>
        </p:nvSpPr>
        <p:spPr>
          <a:xfrm>
            <a:off x="917575" y="744538"/>
            <a:ext cx="4962525" cy="3722687"/>
          </a:xfrm>
          <a:ln/>
        </p:spPr>
      </p:sp>
      <p:sp>
        <p:nvSpPr>
          <p:cNvPr id="69635" name="备注占位符 2"/>
          <p:cNvSpPr>
            <a:spLocks noGrp="1"/>
          </p:cNvSpPr>
          <p:nvPr>
            <p:ph type="body" idx="1"/>
          </p:nvPr>
        </p:nvSpPr>
        <p:spPr>
          <a:noFill/>
          <a:ln/>
        </p:spPr>
        <p:txBody>
          <a:bodyPr/>
          <a:lstStyle/>
          <a:p>
            <a:endParaRPr lang="zh-CN" altLang="en-US" smtClean="0"/>
          </a:p>
        </p:txBody>
      </p:sp>
      <p:sp>
        <p:nvSpPr>
          <p:cNvPr id="69636" name="灯片编号占位符 3"/>
          <p:cNvSpPr>
            <a:spLocks noGrp="1"/>
          </p:cNvSpPr>
          <p:nvPr>
            <p:ph type="sldNum" sz="quarter" idx="5"/>
          </p:nvPr>
        </p:nvSpPr>
        <p:spPr>
          <a:noFill/>
        </p:spPr>
        <p:txBody>
          <a:bodyPr/>
          <a:lstStyle/>
          <a:p>
            <a:fld id="{BBCF88C7-F82F-482D-B81E-4DC9F5720797}" type="slidenum">
              <a:rPr lang="en-US" altLang="zh-CN" smtClean="0"/>
              <a:pPr/>
              <a:t>24</a:t>
            </a:fld>
            <a:endParaRPr lang="en-US" altLang="zh-CN"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幻灯片图像占位符 1"/>
          <p:cNvSpPr>
            <a:spLocks noGrp="1" noRot="1" noChangeAspect="1" noTextEdit="1"/>
          </p:cNvSpPr>
          <p:nvPr>
            <p:ph type="sldImg"/>
          </p:nvPr>
        </p:nvSpPr>
        <p:spPr>
          <a:xfrm>
            <a:off x="917575" y="744538"/>
            <a:ext cx="4962525" cy="3722687"/>
          </a:xfrm>
          <a:ln/>
        </p:spPr>
      </p:sp>
      <p:sp>
        <p:nvSpPr>
          <p:cNvPr id="70659" name="备注占位符 2"/>
          <p:cNvSpPr>
            <a:spLocks noGrp="1"/>
          </p:cNvSpPr>
          <p:nvPr>
            <p:ph type="body" idx="1"/>
          </p:nvPr>
        </p:nvSpPr>
        <p:spPr>
          <a:noFill/>
          <a:ln/>
        </p:spPr>
        <p:txBody>
          <a:bodyPr/>
          <a:lstStyle/>
          <a:p>
            <a:endParaRPr lang="zh-CN" altLang="en-US" smtClean="0"/>
          </a:p>
        </p:txBody>
      </p:sp>
      <p:sp>
        <p:nvSpPr>
          <p:cNvPr id="70660" name="灯片编号占位符 3"/>
          <p:cNvSpPr>
            <a:spLocks noGrp="1"/>
          </p:cNvSpPr>
          <p:nvPr>
            <p:ph type="sldNum" sz="quarter" idx="5"/>
          </p:nvPr>
        </p:nvSpPr>
        <p:spPr>
          <a:noFill/>
        </p:spPr>
        <p:txBody>
          <a:bodyPr/>
          <a:lstStyle/>
          <a:p>
            <a:fld id="{941A29C8-72E2-4F12-B179-C65743DAFF78}" type="slidenum">
              <a:rPr lang="en-US" altLang="zh-CN" smtClean="0"/>
              <a:pPr/>
              <a:t>25</a:t>
            </a:fld>
            <a:endParaRPr lang="en-US" altLang="zh-CN"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幻灯片图像占位符 1"/>
          <p:cNvSpPr>
            <a:spLocks noGrp="1" noRot="1" noChangeAspect="1" noTextEdit="1"/>
          </p:cNvSpPr>
          <p:nvPr>
            <p:ph type="sldImg"/>
          </p:nvPr>
        </p:nvSpPr>
        <p:spPr>
          <a:xfrm>
            <a:off x="917575" y="744538"/>
            <a:ext cx="4962525" cy="3722687"/>
          </a:xfrm>
          <a:ln/>
        </p:spPr>
      </p:sp>
      <p:sp>
        <p:nvSpPr>
          <p:cNvPr id="71683" name="备注占位符 2"/>
          <p:cNvSpPr>
            <a:spLocks noGrp="1"/>
          </p:cNvSpPr>
          <p:nvPr>
            <p:ph type="body" idx="1"/>
          </p:nvPr>
        </p:nvSpPr>
        <p:spPr>
          <a:noFill/>
          <a:ln/>
        </p:spPr>
        <p:txBody>
          <a:bodyPr/>
          <a:lstStyle/>
          <a:p>
            <a:endParaRPr lang="zh-CN" altLang="en-US" smtClean="0"/>
          </a:p>
        </p:txBody>
      </p:sp>
      <p:sp>
        <p:nvSpPr>
          <p:cNvPr id="71684" name="灯片编号占位符 3"/>
          <p:cNvSpPr>
            <a:spLocks noGrp="1"/>
          </p:cNvSpPr>
          <p:nvPr>
            <p:ph type="sldNum" sz="quarter" idx="5"/>
          </p:nvPr>
        </p:nvSpPr>
        <p:spPr>
          <a:noFill/>
        </p:spPr>
        <p:txBody>
          <a:bodyPr/>
          <a:lstStyle/>
          <a:p>
            <a:fld id="{220671CF-D7B1-4B74-BF94-ADE0BFEFBB4C}" type="slidenum">
              <a:rPr lang="en-US" altLang="zh-CN" smtClean="0"/>
              <a:pPr/>
              <a:t>26</a:t>
            </a:fld>
            <a:endParaRPr lang="en-US" altLang="zh-CN"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幻灯片图像占位符 1"/>
          <p:cNvSpPr>
            <a:spLocks noGrp="1" noRot="1" noChangeAspect="1" noTextEdit="1"/>
          </p:cNvSpPr>
          <p:nvPr>
            <p:ph type="sldImg"/>
          </p:nvPr>
        </p:nvSpPr>
        <p:spPr>
          <a:xfrm>
            <a:off x="917575" y="744538"/>
            <a:ext cx="4962525" cy="3722687"/>
          </a:xfrm>
          <a:ln/>
        </p:spPr>
      </p:sp>
      <p:sp>
        <p:nvSpPr>
          <p:cNvPr id="72707" name="备注占位符 2"/>
          <p:cNvSpPr>
            <a:spLocks noGrp="1"/>
          </p:cNvSpPr>
          <p:nvPr>
            <p:ph type="body" idx="1"/>
          </p:nvPr>
        </p:nvSpPr>
        <p:spPr>
          <a:noFill/>
          <a:ln/>
        </p:spPr>
        <p:txBody>
          <a:bodyPr/>
          <a:lstStyle/>
          <a:p>
            <a:endParaRPr lang="zh-CN" altLang="en-US" smtClean="0"/>
          </a:p>
        </p:txBody>
      </p:sp>
      <p:sp>
        <p:nvSpPr>
          <p:cNvPr id="72708" name="灯片编号占位符 3"/>
          <p:cNvSpPr>
            <a:spLocks noGrp="1"/>
          </p:cNvSpPr>
          <p:nvPr>
            <p:ph type="sldNum" sz="quarter" idx="5"/>
          </p:nvPr>
        </p:nvSpPr>
        <p:spPr>
          <a:noFill/>
        </p:spPr>
        <p:txBody>
          <a:bodyPr/>
          <a:lstStyle/>
          <a:p>
            <a:fld id="{0CBCBCBB-FFA9-4099-AB11-A1F653E0225D}" type="slidenum">
              <a:rPr lang="en-US" altLang="zh-CN" smtClean="0"/>
              <a:pPr/>
              <a:t>27</a:t>
            </a:fld>
            <a:endParaRPr lang="en-US" altLang="zh-CN"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幻灯片图像占位符 1"/>
          <p:cNvSpPr>
            <a:spLocks noGrp="1" noRot="1" noChangeAspect="1" noTextEdit="1"/>
          </p:cNvSpPr>
          <p:nvPr>
            <p:ph type="sldImg"/>
          </p:nvPr>
        </p:nvSpPr>
        <p:spPr>
          <a:xfrm>
            <a:off x="917575" y="744538"/>
            <a:ext cx="4962525" cy="3722687"/>
          </a:xfrm>
          <a:ln/>
        </p:spPr>
      </p:sp>
      <p:sp>
        <p:nvSpPr>
          <p:cNvPr id="73731" name="备注占位符 2"/>
          <p:cNvSpPr>
            <a:spLocks noGrp="1"/>
          </p:cNvSpPr>
          <p:nvPr>
            <p:ph type="body" idx="1"/>
          </p:nvPr>
        </p:nvSpPr>
        <p:spPr>
          <a:noFill/>
          <a:ln/>
        </p:spPr>
        <p:txBody>
          <a:bodyPr/>
          <a:lstStyle/>
          <a:p>
            <a:endParaRPr lang="zh-CN" altLang="en-US" smtClean="0"/>
          </a:p>
        </p:txBody>
      </p:sp>
      <p:sp>
        <p:nvSpPr>
          <p:cNvPr id="73732" name="灯片编号占位符 3"/>
          <p:cNvSpPr>
            <a:spLocks noGrp="1"/>
          </p:cNvSpPr>
          <p:nvPr>
            <p:ph type="sldNum" sz="quarter" idx="5"/>
          </p:nvPr>
        </p:nvSpPr>
        <p:spPr>
          <a:noFill/>
        </p:spPr>
        <p:txBody>
          <a:bodyPr/>
          <a:lstStyle/>
          <a:p>
            <a:fld id="{633ED3F3-015B-47A7-8CBA-607CC63B85F7}" type="slidenum">
              <a:rPr lang="en-US" altLang="zh-CN" smtClean="0"/>
              <a:pPr/>
              <a:t>28</a:t>
            </a:fld>
            <a:endParaRPr lang="en-US" altLang="zh-CN"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幻灯片图像占位符 1"/>
          <p:cNvSpPr>
            <a:spLocks noGrp="1" noRot="1" noChangeAspect="1" noTextEdit="1"/>
          </p:cNvSpPr>
          <p:nvPr>
            <p:ph type="sldImg"/>
          </p:nvPr>
        </p:nvSpPr>
        <p:spPr>
          <a:xfrm>
            <a:off x="917575" y="744538"/>
            <a:ext cx="4962525" cy="3722687"/>
          </a:xfrm>
          <a:ln/>
        </p:spPr>
      </p:sp>
      <p:sp>
        <p:nvSpPr>
          <p:cNvPr id="74755" name="备注占位符 2"/>
          <p:cNvSpPr>
            <a:spLocks noGrp="1"/>
          </p:cNvSpPr>
          <p:nvPr>
            <p:ph type="body" idx="1"/>
          </p:nvPr>
        </p:nvSpPr>
        <p:spPr>
          <a:noFill/>
          <a:ln/>
        </p:spPr>
        <p:txBody>
          <a:bodyPr/>
          <a:lstStyle/>
          <a:p>
            <a:endParaRPr lang="zh-CN" altLang="en-US" smtClean="0"/>
          </a:p>
        </p:txBody>
      </p:sp>
      <p:sp>
        <p:nvSpPr>
          <p:cNvPr id="74756" name="灯片编号占位符 3"/>
          <p:cNvSpPr>
            <a:spLocks noGrp="1"/>
          </p:cNvSpPr>
          <p:nvPr>
            <p:ph type="sldNum" sz="quarter" idx="5"/>
          </p:nvPr>
        </p:nvSpPr>
        <p:spPr>
          <a:noFill/>
        </p:spPr>
        <p:txBody>
          <a:bodyPr/>
          <a:lstStyle/>
          <a:p>
            <a:fld id="{B7984925-9BA2-497E-A6C7-42E61BAD611E}" type="slidenum">
              <a:rPr lang="en-US" altLang="zh-CN" smtClean="0"/>
              <a:pPr/>
              <a:t>29</a:t>
            </a:fld>
            <a:endParaRPr lang="en-US" altLang="zh-CN"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幻灯片图像占位符 1"/>
          <p:cNvSpPr>
            <a:spLocks noGrp="1" noRot="1" noChangeAspect="1" noTextEdit="1"/>
          </p:cNvSpPr>
          <p:nvPr>
            <p:ph type="sldImg"/>
          </p:nvPr>
        </p:nvSpPr>
        <p:spPr>
          <a:xfrm>
            <a:off x="917575" y="744538"/>
            <a:ext cx="4962525" cy="3722687"/>
          </a:xfrm>
          <a:ln/>
        </p:spPr>
      </p:sp>
      <p:sp>
        <p:nvSpPr>
          <p:cNvPr id="75779" name="备注占位符 2"/>
          <p:cNvSpPr>
            <a:spLocks noGrp="1"/>
          </p:cNvSpPr>
          <p:nvPr>
            <p:ph type="body" idx="1"/>
          </p:nvPr>
        </p:nvSpPr>
        <p:spPr>
          <a:noFill/>
          <a:ln/>
        </p:spPr>
        <p:txBody>
          <a:bodyPr/>
          <a:lstStyle/>
          <a:p>
            <a:endParaRPr lang="zh-CN" altLang="en-US" smtClean="0"/>
          </a:p>
        </p:txBody>
      </p:sp>
      <p:sp>
        <p:nvSpPr>
          <p:cNvPr id="75780" name="灯片编号占位符 3"/>
          <p:cNvSpPr>
            <a:spLocks noGrp="1"/>
          </p:cNvSpPr>
          <p:nvPr>
            <p:ph type="sldNum" sz="quarter" idx="5"/>
          </p:nvPr>
        </p:nvSpPr>
        <p:spPr>
          <a:noFill/>
        </p:spPr>
        <p:txBody>
          <a:bodyPr/>
          <a:lstStyle/>
          <a:p>
            <a:fld id="{68C254FA-2EAB-4BC1-86CD-FC6868F46859}" type="slidenum">
              <a:rPr lang="en-US" altLang="zh-CN" smtClean="0"/>
              <a:pPr/>
              <a:t>30</a:t>
            </a:fld>
            <a:endParaRPr lang="en-US" altLang="zh-CN"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幻灯片图像占位符 1"/>
          <p:cNvSpPr>
            <a:spLocks noGrp="1" noRot="1" noChangeAspect="1" noTextEdit="1"/>
          </p:cNvSpPr>
          <p:nvPr>
            <p:ph type="sldImg"/>
          </p:nvPr>
        </p:nvSpPr>
        <p:spPr>
          <a:xfrm>
            <a:off x="917575" y="744538"/>
            <a:ext cx="4962525" cy="3722687"/>
          </a:xfrm>
          <a:ln/>
        </p:spPr>
      </p:sp>
      <p:sp>
        <p:nvSpPr>
          <p:cNvPr id="56323" name="备注占位符 2"/>
          <p:cNvSpPr>
            <a:spLocks noGrp="1"/>
          </p:cNvSpPr>
          <p:nvPr>
            <p:ph type="body" idx="1"/>
          </p:nvPr>
        </p:nvSpPr>
        <p:spPr>
          <a:noFill/>
          <a:ln/>
        </p:spPr>
        <p:txBody>
          <a:bodyPr/>
          <a:lstStyle/>
          <a:p>
            <a:endParaRPr lang="zh-CN" altLang="en-US" smtClean="0"/>
          </a:p>
        </p:txBody>
      </p:sp>
      <p:sp>
        <p:nvSpPr>
          <p:cNvPr id="56324" name="灯片编号占位符 3"/>
          <p:cNvSpPr>
            <a:spLocks noGrp="1"/>
          </p:cNvSpPr>
          <p:nvPr>
            <p:ph type="sldNum" sz="quarter" idx="5"/>
          </p:nvPr>
        </p:nvSpPr>
        <p:spPr>
          <a:noFill/>
        </p:spPr>
        <p:txBody>
          <a:bodyPr/>
          <a:lstStyle/>
          <a:p>
            <a:fld id="{C82229F4-0491-45AE-923F-21F2D303D5F4}" type="slidenum">
              <a:rPr lang="en-US" altLang="zh-CN" smtClean="0"/>
              <a:pPr/>
              <a:t>3</a:t>
            </a:fld>
            <a:endParaRPr lang="en-US" altLang="zh-CN"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幻灯片图像占位符 1"/>
          <p:cNvSpPr>
            <a:spLocks noGrp="1" noRot="1" noChangeAspect="1" noTextEdit="1"/>
          </p:cNvSpPr>
          <p:nvPr>
            <p:ph type="sldImg"/>
          </p:nvPr>
        </p:nvSpPr>
        <p:spPr>
          <a:xfrm>
            <a:off x="917575" y="744538"/>
            <a:ext cx="4962525" cy="3722687"/>
          </a:xfrm>
          <a:ln/>
        </p:spPr>
      </p:sp>
      <p:sp>
        <p:nvSpPr>
          <p:cNvPr id="76803" name="备注占位符 2"/>
          <p:cNvSpPr>
            <a:spLocks noGrp="1"/>
          </p:cNvSpPr>
          <p:nvPr>
            <p:ph type="body" idx="1"/>
          </p:nvPr>
        </p:nvSpPr>
        <p:spPr>
          <a:noFill/>
          <a:ln/>
        </p:spPr>
        <p:txBody>
          <a:bodyPr/>
          <a:lstStyle/>
          <a:p>
            <a:endParaRPr lang="zh-CN" altLang="en-US" smtClean="0"/>
          </a:p>
        </p:txBody>
      </p:sp>
      <p:sp>
        <p:nvSpPr>
          <p:cNvPr id="76804" name="灯片编号占位符 3"/>
          <p:cNvSpPr>
            <a:spLocks noGrp="1"/>
          </p:cNvSpPr>
          <p:nvPr>
            <p:ph type="sldNum" sz="quarter" idx="5"/>
          </p:nvPr>
        </p:nvSpPr>
        <p:spPr>
          <a:noFill/>
        </p:spPr>
        <p:txBody>
          <a:bodyPr/>
          <a:lstStyle/>
          <a:p>
            <a:fld id="{0CFE5115-8E7A-41FD-9BEC-D751F77A04AB}" type="slidenum">
              <a:rPr lang="en-US" altLang="zh-CN" smtClean="0"/>
              <a:pPr/>
              <a:t>31</a:t>
            </a:fld>
            <a:endParaRPr lang="en-US" altLang="zh-CN"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幻灯片图像占位符 1"/>
          <p:cNvSpPr>
            <a:spLocks noGrp="1" noRot="1" noChangeAspect="1" noTextEdit="1"/>
          </p:cNvSpPr>
          <p:nvPr>
            <p:ph type="sldImg"/>
          </p:nvPr>
        </p:nvSpPr>
        <p:spPr>
          <a:xfrm>
            <a:off x="917575" y="744538"/>
            <a:ext cx="4962525" cy="3722687"/>
          </a:xfrm>
          <a:ln/>
        </p:spPr>
      </p:sp>
      <p:sp>
        <p:nvSpPr>
          <p:cNvPr id="77827" name="备注占位符 2"/>
          <p:cNvSpPr>
            <a:spLocks noGrp="1"/>
          </p:cNvSpPr>
          <p:nvPr>
            <p:ph type="body" idx="1"/>
          </p:nvPr>
        </p:nvSpPr>
        <p:spPr>
          <a:noFill/>
          <a:ln/>
        </p:spPr>
        <p:txBody>
          <a:bodyPr/>
          <a:lstStyle/>
          <a:p>
            <a:endParaRPr lang="zh-CN" altLang="en-US" smtClean="0"/>
          </a:p>
        </p:txBody>
      </p:sp>
      <p:sp>
        <p:nvSpPr>
          <p:cNvPr id="77828" name="灯片编号占位符 3"/>
          <p:cNvSpPr>
            <a:spLocks noGrp="1"/>
          </p:cNvSpPr>
          <p:nvPr>
            <p:ph type="sldNum" sz="quarter" idx="5"/>
          </p:nvPr>
        </p:nvSpPr>
        <p:spPr>
          <a:noFill/>
        </p:spPr>
        <p:txBody>
          <a:bodyPr/>
          <a:lstStyle/>
          <a:p>
            <a:fld id="{62F25B23-C03C-4240-9ADF-7CDF16BCF224}" type="slidenum">
              <a:rPr lang="en-US" altLang="zh-CN" smtClean="0"/>
              <a:pPr/>
              <a:t>32</a:t>
            </a:fld>
            <a:endParaRPr lang="en-US" altLang="zh-CN" smtClean="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幻灯片图像占位符 1"/>
          <p:cNvSpPr>
            <a:spLocks noGrp="1" noRot="1" noChangeAspect="1" noTextEdit="1"/>
          </p:cNvSpPr>
          <p:nvPr>
            <p:ph type="sldImg"/>
          </p:nvPr>
        </p:nvSpPr>
        <p:spPr>
          <a:xfrm>
            <a:off x="917575" y="744538"/>
            <a:ext cx="4962525" cy="3722687"/>
          </a:xfrm>
          <a:ln/>
        </p:spPr>
      </p:sp>
      <p:sp>
        <p:nvSpPr>
          <p:cNvPr id="78851" name="备注占位符 2"/>
          <p:cNvSpPr>
            <a:spLocks noGrp="1"/>
          </p:cNvSpPr>
          <p:nvPr>
            <p:ph type="body" idx="1"/>
          </p:nvPr>
        </p:nvSpPr>
        <p:spPr>
          <a:noFill/>
          <a:ln/>
        </p:spPr>
        <p:txBody>
          <a:bodyPr/>
          <a:lstStyle/>
          <a:p>
            <a:endParaRPr lang="zh-CN" altLang="en-US" smtClean="0"/>
          </a:p>
        </p:txBody>
      </p:sp>
      <p:sp>
        <p:nvSpPr>
          <p:cNvPr id="78852" name="灯片编号占位符 3"/>
          <p:cNvSpPr>
            <a:spLocks noGrp="1"/>
          </p:cNvSpPr>
          <p:nvPr>
            <p:ph type="sldNum" sz="quarter" idx="5"/>
          </p:nvPr>
        </p:nvSpPr>
        <p:spPr>
          <a:noFill/>
        </p:spPr>
        <p:txBody>
          <a:bodyPr/>
          <a:lstStyle/>
          <a:p>
            <a:fld id="{BA6E16A2-CF64-4C5A-807D-C343E4586983}" type="slidenum">
              <a:rPr lang="en-US" altLang="zh-CN" smtClean="0"/>
              <a:pPr/>
              <a:t>33</a:t>
            </a:fld>
            <a:endParaRPr lang="en-US" altLang="zh-CN" smtClean="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幻灯片图像占位符 1"/>
          <p:cNvSpPr>
            <a:spLocks noGrp="1" noRot="1" noChangeAspect="1" noTextEdit="1"/>
          </p:cNvSpPr>
          <p:nvPr>
            <p:ph type="sldImg"/>
          </p:nvPr>
        </p:nvSpPr>
        <p:spPr>
          <a:xfrm>
            <a:off x="917575" y="744538"/>
            <a:ext cx="4962525" cy="3722687"/>
          </a:xfrm>
          <a:ln/>
        </p:spPr>
      </p:sp>
      <p:sp>
        <p:nvSpPr>
          <p:cNvPr id="79875" name="备注占位符 2"/>
          <p:cNvSpPr>
            <a:spLocks noGrp="1"/>
          </p:cNvSpPr>
          <p:nvPr>
            <p:ph type="body" idx="1"/>
          </p:nvPr>
        </p:nvSpPr>
        <p:spPr>
          <a:noFill/>
          <a:ln/>
        </p:spPr>
        <p:txBody>
          <a:bodyPr/>
          <a:lstStyle/>
          <a:p>
            <a:endParaRPr lang="zh-CN" altLang="en-US" smtClean="0"/>
          </a:p>
        </p:txBody>
      </p:sp>
      <p:sp>
        <p:nvSpPr>
          <p:cNvPr id="79876" name="灯片编号占位符 3"/>
          <p:cNvSpPr>
            <a:spLocks noGrp="1"/>
          </p:cNvSpPr>
          <p:nvPr>
            <p:ph type="sldNum" sz="quarter" idx="5"/>
          </p:nvPr>
        </p:nvSpPr>
        <p:spPr>
          <a:noFill/>
        </p:spPr>
        <p:txBody>
          <a:bodyPr/>
          <a:lstStyle/>
          <a:p>
            <a:fld id="{8E954FBC-B609-4B63-9084-D367E62818BF}" type="slidenum">
              <a:rPr lang="en-US" altLang="zh-CN" smtClean="0"/>
              <a:pPr/>
              <a:t>34</a:t>
            </a:fld>
            <a:endParaRPr lang="en-US" altLang="zh-CN" smtClean="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幻灯片图像占位符 1"/>
          <p:cNvSpPr>
            <a:spLocks noGrp="1" noRot="1" noChangeAspect="1" noTextEdit="1"/>
          </p:cNvSpPr>
          <p:nvPr>
            <p:ph type="sldImg"/>
          </p:nvPr>
        </p:nvSpPr>
        <p:spPr>
          <a:xfrm>
            <a:off x="917575" y="744538"/>
            <a:ext cx="4962525" cy="3722687"/>
          </a:xfrm>
          <a:ln/>
        </p:spPr>
      </p:sp>
      <p:sp>
        <p:nvSpPr>
          <p:cNvPr id="81923" name="备注占位符 2"/>
          <p:cNvSpPr>
            <a:spLocks noGrp="1"/>
          </p:cNvSpPr>
          <p:nvPr>
            <p:ph type="body" idx="1"/>
          </p:nvPr>
        </p:nvSpPr>
        <p:spPr>
          <a:noFill/>
          <a:ln/>
        </p:spPr>
        <p:txBody>
          <a:bodyPr/>
          <a:lstStyle/>
          <a:p>
            <a:endParaRPr lang="zh-CN" altLang="en-US" smtClean="0"/>
          </a:p>
        </p:txBody>
      </p:sp>
      <p:sp>
        <p:nvSpPr>
          <p:cNvPr id="81924" name="灯片编号占位符 3"/>
          <p:cNvSpPr>
            <a:spLocks noGrp="1"/>
          </p:cNvSpPr>
          <p:nvPr>
            <p:ph type="sldNum" sz="quarter" idx="5"/>
          </p:nvPr>
        </p:nvSpPr>
        <p:spPr>
          <a:noFill/>
        </p:spPr>
        <p:txBody>
          <a:bodyPr/>
          <a:lstStyle/>
          <a:p>
            <a:fld id="{09D1EE84-C023-4558-BC3D-D4383F1651F8}" type="slidenum">
              <a:rPr lang="en-US" altLang="zh-CN" smtClean="0"/>
              <a:pPr/>
              <a:t>35</a:t>
            </a:fld>
            <a:endParaRPr lang="en-US" altLang="zh-CN" smtClean="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幻灯片图像占位符 1"/>
          <p:cNvSpPr>
            <a:spLocks noGrp="1" noRot="1" noChangeAspect="1" noTextEdit="1"/>
          </p:cNvSpPr>
          <p:nvPr>
            <p:ph type="sldImg"/>
          </p:nvPr>
        </p:nvSpPr>
        <p:spPr>
          <a:xfrm>
            <a:off x="917575" y="744538"/>
            <a:ext cx="4962525" cy="3722687"/>
          </a:xfrm>
          <a:ln/>
        </p:spPr>
      </p:sp>
      <p:sp>
        <p:nvSpPr>
          <p:cNvPr id="82947" name="备注占位符 2"/>
          <p:cNvSpPr>
            <a:spLocks noGrp="1"/>
          </p:cNvSpPr>
          <p:nvPr>
            <p:ph type="body" idx="1"/>
          </p:nvPr>
        </p:nvSpPr>
        <p:spPr>
          <a:noFill/>
          <a:ln/>
        </p:spPr>
        <p:txBody>
          <a:bodyPr/>
          <a:lstStyle/>
          <a:p>
            <a:endParaRPr lang="zh-CN" altLang="en-US" smtClean="0"/>
          </a:p>
        </p:txBody>
      </p:sp>
      <p:sp>
        <p:nvSpPr>
          <p:cNvPr id="82948" name="灯片编号占位符 3"/>
          <p:cNvSpPr>
            <a:spLocks noGrp="1"/>
          </p:cNvSpPr>
          <p:nvPr>
            <p:ph type="sldNum" sz="quarter" idx="5"/>
          </p:nvPr>
        </p:nvSpPr>
        <p:spPr>
          <a:noFill/>
        </p:spPr>
        <p:txBody>
          <a:bodyPr/>
          <a:lstStyle/>
          <a:p>
            <a:fld id="{0C0507DD-41B3-46E4-9136-45B4764631E0}" type="slidenum">
              <a:rPr lang="en-US" altLang="zh-CN" smtClean="0"/>
              <a:pPr/>
              <a:t>36</a:t>
            </a:fld>
            <a:endParaRPr lang="en-US" altLang="zh-CN" smtClean="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幻灯片图像占位符 1"/>
          <p:cNvSpPr>
            <a:spLocks noGrp="1" noRot="1" noChangeAspect="1" noTextEdit="1"/>
          </p:cNvSpPr>
          <p:nvPr>
            <p:ph type="sldImg"/>
          </p:nvPr>
        </p:nvSpPr>
        <p:spPr>
          <a:xfrm>
            <a:off x="917575" y="744538"/>
            <a:ext cx="4962525" cy="3722687"/>
          </a:xfrm>
          <a:ln/>
        </p:spPr>
      </p:sp>
      <p:sp>
        <p:nvSpPr>
          <p:cNvPr id="83971" name="备注占位符 2"/>
          <p:cNvSpPr>
            <a:spLocks noGrp="1"/>
          </p:cNvSpPr>
          <p:nvPr>
            <p:ph type="body" idx="1"/>
          </p:nvPr>
        </p:nvSpPr>
        <p:spPr>
          <a:noFill/>
          <a:ln/>
        </p:spPr>
        <p:txBody>
          <a:bodyPr/>
          <a:lstStyle/>
          <a:p>
            <a:endParaRPr lang="zh-CN" altLang="en-US" smtClean="0"/>
          </a:p>
        </p:txBody>
      </p:sp>
      <p:sp>
        <p:nvSpPr>
          <p:cNvPr id="83972" name="灯片编号占位符 3"/>
          <p:cNvSpPr>
            <a:spLocks noGrp="1"/>
          </p:cNvSpPr>
          <p:nvPr>
            <p:ph type="sldNum" sz="quarter" idx="5"/>
          </p:nvPr>
        </p:nvSpPr>
        <p:spPr>
          <a:noFill/>
        </p:spPr>
        <p:txBody>
          <a:bodyPr/>
          <a:lstStyle/>
          <a:p>
            <a:fld id="{8993F93A-F6BB-449D-9719-61781EFAD3A1}" type="slidenum">
              <a:rPr lang="en-US" altLang="zh-CN" smtClean="0"/>
              <a:pPr/>
              <a:t>37</a:t>
            </a:fld>
            <a:endParaRPr lang="en-US" altLang="zh-CN" smtClean="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幻灯片图像占位符 1"/>
          <p:cNvSpPr>
            <a:spLocks noGrp="1" noRot="1" noChangeAspect="1" noTextEdit="1"/>
          </p:cNvSpPr>
          <p:nvPr>
            <p:ph type="sldImg"/>
          </p:nvPr>
        </p:nvSpPr>
        <p:spPr>
          <a:xfrm>
            <a:off x="917575" y="744538"/>
            <a:ext cx="4962525" cy="3722687"/>
          </a:xfrm>
          <a:ln/>
        </p:spPr>
      </p:sp>
      <p:sp>
        <p:nvSpPr>
          <p:cNvPr id="84995" name="备注占位符 2"/>
          <p:cNvSpPr>
            <a:spLocks noGrp="1"/>
          </p:cNvSpPr>
          <p:nvPr>
            <p:ph type="body" idx="1"/>
          </p:nvPr>
        </p:nvSpPr>
        <p:spPr>
          <a:noFill/>
          <a:ln/>
        </p:spPr>
        <p:txBody>
          <a:bodyPr/>
          <a:lstStyle/>
          <a:p>
            <a:endParaRPr lang="zh-CN" altLang="en-US" smtClean="0"/>
          </a:p>
        </p:txBody>
      </p:sp>
      <p:sp>
        <p:nvSpPr>
          <p:cNvPr id="84996" name="灯片编号占位符 3"/>
          <p:cNvSpPr>
            <a:spLocks noGrp="1"/>
          </p:cNvSpPr>
          <p:nvPr>
            <p:ph type="sldNum" sz="quarter" idx="5"/>
          </p:nvPr>
        </p:nvSpPr>
        <p:spPr>
          <a:noFill/>
        </p:spPr>
        <p:txBody>
          <a:bodyPr/>
          <a:lstStyle/>
          <a:p>
            <a:fld id="{88166CB7-EE25-4E48-BE7E-EF31E23D2935}" type="slidenum">
              <a:rPr lang="en-US" altLang="zh-CN" smtClean="0"/>
              <a:pPr/>
              <a:t>38</a:t>
            </a:fld>
            <a:endParaRPr lang="en-US" altLang="zh-CN" smtClean="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TextEdit="1"/>
          </p:cNvSpPr>
          <p:nvPr>
            <p:ph type="sldImg"/>
          </p:nvPr>
        </p:nvSpPr>
        <p:spPr>
          <a:xfrm>
            <a:off x="917575" y="744538"/>
            <a:ext cx="4962525" cy="3722687"/>
          </a:xfrm>
          <a:ln/>
        </p:spPr>
      </p:sp>
      <p:sp>
        <p:nvSpPr>
          <p:cNvPr id="86019" name="备注占位符 2"/>
          <p:cNvSpPr>
            <a:spLocks noGrp="1"/>
          </p:cNvSpPr>
          <p:nvPr>
            <p:ph type="body" idx="1"/>
          </p:nvPr>
        </p:nvSpPr>
        <p:spPr>
          <a:noFill/>
          <a:ln/>
        </p:spPr>
        <p:txBody>
          <a:bodyPr/>
          <a:lstStyle/>
          <a:p>
            <a:pPr eaLnBrk="1" hangingPunct="1">
              <a:spcBef>
                <a:spcPct val="0"/>
              </a:spcBef>
            </a:pPr>
            <a:endParaRPr lang="en-US" altLang="zh-CN" smtClean="0"/>
          </a:p>
        </p:txBody>
      </p:sp>
      <p:sp>
        <p:nvSpPr>
          <p:cNvPr id="86020" name="灯片编号占位符 3"/>
          <p:cNvSpPr>
            <a:spLocks noGrp="1"/>
          </p:cNvSpPr>
          <p:nvPr>
            <p:ph type="sldNum" sz="quarter" idx="5"/>
          </p:nvPr>
        </p:nvSpPr>
        <p:spPr>
          <a:noFill/>
        </p:spPr>
        <p:txBody>
          <a:bodyPr/>
          <a:lstStyle/>
          <a:p>
            <a:fld id="{06E3AA0D-127F-4859-8FB6-33DF1F256D16}" type="slidenum">
              <a:rPr lang="zh-CN" altLang="en-US" smtClean="0"/>
              <a:pPr/>
              <a:t>39</a:t>
            </a:fld>
            <a:endParaRPr lang="en-US" altLang="zh-CN" smtClean="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幻灯片图像占位符 1"/>
          <p:cNvSpPr>
            <a:spLocks noGrp="1" noRot="1" noChangeAspect="1" noTextEdit="1"/>
          </p:cNvSpPr>
          <p:nvPr>
            <p:ph type="sldImg"/>
          </p:nvPr>
        </p:nvSpPr>
        <p:spPr>
          <a:xfrm>
            <a:off x="917575" y="744538"/>
            <a:ext cx="4962525" cy="3722687"/>
          </a:xfrm>
          <a:ln/>
        </p:spPr>
      </p:sp>
      <p:sp>
        <p:nvSpPr>
          <p:cNvPr id="87043" name="备注占位符 2"/>
          <p:cNvSpPr>
            <a:spLocks noGrp="1"/>
          </p:cNvSpPr>
          <p:nvPr>
            <p:ph type="body" idx="1"/>
          </p:nvPr>
        </p:nvSpPr>
        <p:spPr>
          <a:noFill/>
          <a:ln/>
        </p:spPr>
        <p:txBody>
          <a:bodyPr/>
          <a:lstStyle/>
          <a:p>
            <a:endParaRPr lang="zh-CN" altLang="en-US" smtClean="0"/>
          </a:p>
        </p:txBody>
      </p:sp>
      <p:sp>
        <p:nvSpPr>
          <p:cNvPr id="87044" name="灯片编号占位符 3"/>
          <p:cNvSpPr>
            <a:spLocks noGrp="1"/>
          </p:cNvSpPr>
          <p:nvPr>
            <p:ph type="sldNum" sz="quarter" idx="5"/>
          </p:nvPr>
        </p:nvSpPr>
        <p:spPr>
          <a:noFill/>
        </p:spPr>
        <p:txBody>
          <a:bodyPr/>
          <a:lstStyle/>
          <a:p>
            <a:fld id="{734A266D-0EED-4C57-816A-0C228B419B05}" type="slidenum">
              <a:rPr lang="en-US" altLang="zh-CN" smtClean="0"/>
              <a:pPr/>
              <a:t>40</a:t>
            </a:fld>
            <a:endParaRPr lang="en-US" altLang="zh-CN"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幻灯片图像占位符 1"/>
          <p:cNvSpPr>
            <a:spLocks noGrp="1" noRot="1" noChangeAspect="1" noTextEdit="1"/>
          </p:cNvSpPr>
          <p:nvPr>
            <p:ph type="sldImg"/>
          </p:nvPr>
        </p:nvSpPr>
        <p:spPr>
          <a:xfrm>
            <a:off x="917575" y="744538"/>
            <a:ext cx="4962525" cy="3722687"/>
          </a:xfrm>
          <a:ln/>
        </p:spPr>
      </p:sp>
      <p:sp>
        <p:nvSpPr>
          <p:cNvPr id="37891" name="备注占位符 2"/>
          <p:cNvSpPr>
            <a:spLocks noGrp="1"/>
          </p:cNvSpPr>
          <p:nvPr>
            <p:ph type="body" idx="1"/>
          </p:nvPr>
        </p:nvSpPr>
        <p:spPr>
          <a:noFill/>
          <a:ln/>
        </p:spPr>
        <p:txBody>
          <a:bodyPr/>
          <a:lstStyle/>
          <a:p>
            <a:pPr eaLnBrk="1" hangingPunct="1">
              <a:spcBef>
                <a:spcPct val="0"/>
              </a:spcBef>
            </a:pPr>
            <a:endParaRPr lang="en-US" altLang="zh-CN" smtClean="0"/>
          </a:p>
        </p:txBody>
      </p:sp>
      <p:sp>
        <p:nvSpPr>
          <p:cNvPr id="37892" name="灯片编号占位符 3"/>
          <p:cNvSpPr>
            <a:spLocks noGrp="1"/>
          </p:cNvSpPr>
          <p:nvPr>
            <p:ph type="sldNum" sz="quarter" idx="5"/>
          </p:nvPr>
        </p:nvSpPr>
        <p:spPr>
          <a:noFill/>
        </p:spPr>
        <p:txBody>
          <a:bodyPr/>
          <a:lstStyle/>
          <a:p>
            <a:fld id="{743B21A1-367D-4A6F-B92F-18AAB2676942}" type="slidenum">
              <a:rPr lang="zh-CN" altLang="en-US" smtClean="0"/>
              <a:pPr/>
              <a:t>4</a:t>
            </a:fld>
            <a:endParaRPr lang="en-US" altLang="zh-CN" smtClean="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幻灯片图像占位符 1"/>
          <p:cNvSpPr>
            <a:spLocks noGrp="1" noRot="1" noChangeAspect="1" noTextEdit="1"/>
          </p:cNvSpPr>
          <p:nvPr>
            <p:ph type="sldImg"/>
          </p:nvPr>
        </p:nvSpPr>
        <p:spPr>
          <a:xfrm>
            <a:off x="917575" y="744538"/>
            <a:ext cx="4962525" cy="3722687"/>
          </a:xfrm>
          <a:ln/>
        </p:spPr>
      </p:sp>
      <p:sp>
        <p:nvSpPr>
          <p:cNvPr id="88067" name="备注占位符 2"/>
          <p:cNvSpPr>
            <a:spLocks noGrp="1"/>
          </p:cNvSpPr>
          <p:nvPr>
            <p:ph type="body" idx="1"/>
          </p:nvPr>
        </p:nvSpPr>
        <p:spPr>
          <a:noFill/>
          <a:ln/>
        </p:spPr>
        <p:txBody>
          <a:bodyPr/>
          <a:lstStyle/>
          <a:p>
            <a:pPr eaLnBrk="1" hangingPunct="1">
              <a:spcBef>
                <a:spcPct val="0"/>
              </a:spcBef>
            </a:pPr>
            <a:endParaRPr lang="en-US" altLang="zh-CN" smtClean="0"/>
          </a:p>
        </p:txBody>
      </p:sp>
      <p:sp>
        <p:nvSpPr>
          <p:cNvPr id="88068" name="灯片编号占位符 3"/>
          <p:cNvSpPr>
            <a:spLocks noGrp="1"/>
          </p:cNvSpPr>
          <p:nvPr>
            <p:ph type="sldNum" sz="quarter" idx="5"/>
          </p:nvPr>
        </p:nvSpPr>
        <p:spPr>
          <a:noFill/>
        </p:spPr>
        <p:txBody>
          <a:bodyPr/>
          <a:lstStyle/>
          <a:p>
            <a:fld id="{15A81CE7-14C3-4461-88C5-E5EC147A2EFF}" type="slidenum">
              <a:rPr lang="zh-CN" altLang="en-US" smtClean="0"/>
              <a:pPr/>
              <a:t>41</a:t>
            </a:fld>
            <a:endParaRPr lang="en-US" altLang="zh-CN" smtClean="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幻灯片图像占位符 1"/>
          <p:cNvSpPr>
            <a:spLocks noGrp="1" noRot="1" noChangeAspect="1" noTextEdit="1"/>
          </p:cNvSpPr>
          <p:nvPr>
            <p:ph type="sldImg"/>
          </p:nvPr>
        </p:nvSpPr>
        <p:spPr>
          <a:xfrm>
            <a:off x="917575" y="744538"/>
            <a:ext cx="4962525" cy="3722687"/>
          </a:xfrm>
          <a:ln/>
        </p:spPr>
      </p:sp>
      <p:sp>
        <p:nvSpPr>
          <p:cNvPr id="89091" name="备注占位符 2"/>
          <p:cNvSpPr>
            <a:spLocks noGrp="1"/>
          </p:cNvSpPr>
          <p:nvPr>
            <p:ph type="body" idx="1"/>
          </p:nvPr>
        </p:nvSpPr>
        <p:spPr>
          <a:noFill/>
          <a:ln/>
        </p:spPr>
        <p:txBody>
          <a:bodyPr/>
          <a:lstStyle/>
          <a:p>
            <a:endParaRPr lang="zh-CN" altLang="en-US" smtClean="0"/>
          </a:p>
        </p:txBody>
      </p:sp>
      <p:sp>
        <p:nvSpPr>
          <p:cNvPr id="89092" name="灯片编号占位符 3"/>
          <p:cNvSpPr>
            <a:spLocks noGrp="1"/>
          </p:cNvSpPr>
          <p:nvPr>
            <p:ph type="sldNum" sz="quarter" idx="5"/>
          </p:nvPr>
        </p:nvSpPr>
        <p:spPr>
          <a:noFill/>
        </p:spPr>
        <p:txBody>
          <a:bodyPr/>
          <a:lstStyle/>
          <a:p>
            <a:fld id="{69F724F1-1A82-4206-AC0F-FE3F4DFD08B8}" type="slidenum">
              <a:rPr lang="en-US" altLang="zh-CN" smtClean="0"/>
              <a:pPr/>
              <a:t>42</a:t>
            </a:fld>
            <a:endParaRPr lang="en-US" altLang="zh-CN" smtClean="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917575" y="744538"/>
            <a:ext cx="4962525" cy="3722687"/>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9010C170-054D-4A4E-BE40-728165FCCBE4}" type="slidenum">
              <a:rPr lang="en-US" altLang="zh-CN" smtClean="0"/>
              <a:pPr>
                <a:defRPr/>
              </a:pPr>
              <a:t>43</a:t>
            </a:fld>
            <a:endParaRPr lang="en-US" altLang="zh-CN"/>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917575" y="744538"/>
            <a:ext cx="4962525" cy="3722687"/>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9010C170-054D-4A4E-BE40-728165FCCBE4}" type="slidenum">
              <a:rPr lang="en-US" altLang="zh-CN" smtClean="0"/>
              <a:pPr>
                <a:defRPr/>
              </a:pPr>
              <a:t>44</a:t>
            </a:fld>
            <a:endParaRPr lang="en-US" altLang="zh-CN"/>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幻灯片图像占位符 1"/>
          <p:cNvSpPr>
            <a:spLocks noGrp="1" noRot="1" noChangeAspect="1" noTextEdit="1"/>
          </p:cNvSpPr>
          <p:nvPr>
            <p:ph type="sldImg"/>
          </p:nvPr>
        </p:nvSpPr>
        <p:spPr>
          <a:xfrm>
            <a:off x="917575" y="744538"/>
            <a:ext cx="4962525" cy="3722687"/>
          </a:xfrm>
          <a:ln/>
        </p:spPr>
      </p:sp>
      <p:sp>
        <p:nvSpPr>
          <p:cNvPr id="28675" name="备注占位符 2"/>
          <p:cNvSpPr>
            <a:spLocks noGrp="1"/>
          </p:cNvSpPr>
          <p:nvPr>
            <p:ph type="body" idx="1"/>
          </p:nvPr>
        </p:nvSpPr>
        <p:spPr>
          <a:noFill/>
          <a:ln/>
        </p:spPr>
        <p:txBody>
          <a:bodyPr/>
          <a:lstStyle/>
          <a:p>
            <a:endParaRPr lang="zh-CN" altLang="en-US" smtClean="0"/>
          </a:p>
        </p:txBody>
      </p:sp>
      <p:sp>
        <p:nvSpPr>
          <p:cNvPr id="28676" name="灯片编号占位符 3"/>
          <p:cNvSpPr>
            <a:spLocks noGrp="1"/>
          </p:cNvSpPr>
          <p:nvPr>
            <p:ph type="sldNum" sz="quarter" idx="5"/>
          </p:nvPr>
        </p:nvSpPr>
        <p:spPr>
          <a:noFill/>
        </p:spPr>
        <p:txBody>
          <a:bodyPr/>
          <a:lstStyle/>
          <a:p>
            <a:fld id="{54B72622-EE02-4CFB-89F3-BE625DBAC1B6}" type="slidenum">
              <a:rPr lang="en-US" altLang="zh-CN" smtClean="0"/>
              <a:pPr/>
              <a:t>45</a:t>
            </a:fld>
            <a:endParaRPr lang="en-US" altLang="zh-CN" smtClean="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幻灯片图像占位符 1"/>
          <p:cNvSpPr>
            <a:spLocks noGrp="1" noRot="1" noChangeAspect="1" noTextEdit="1"/>
          </p:cNvSpPr>
          <p:nvPr>
            <p:ph type="sldImg"/>
          </p:nvPr>
        </p:nvSpPr>
        <p:spPr>
          <a:xfrm>
            <a:off x="917575" y="744538"/>
            <a:ext cx="4962525" cy="3722687"/>
          </a:xfrm>
          <a:ln/>
        </p:spPr>
      </p:sp>
      <p:sp>
        <p:nvSpPr>
          <p:cNvPr id="56323" name="备注占位符 2"/>
          <p:cNvSpPr>
            <a:spLocks noGrp="1"/>
          </p:cNvSpPr>
          <p:nvPr>
            <p:ph type="body" idx="1"/>
          </p:nvPr>
        </p:nvSpPr>
        <p:spPr>
          <a:noFill/>
          <a:ln/>
        </p:spPr>
        <p:txBody>
          <a:bodyPr/>
          <a:lstStyle/>
          <a:p>
            <a:endParaRPr lang="zh-CN" altLang="en-US" smtClean="0"/>
          </a:p>
        </p:txBody>
      </p:sp>
      <p:sp>
        <p:nvSpPr>
          <p:cNvPr id="56324" name="灯片编号占位符 3"/>
          <p:cNvSpPr>
            <a:spLocks noGrp="1"/>
          </p:cNvSpPr>
          <p:nvPr>
            <p:ph type="sldNum" sz="quarter" idx="5"/>
          </p:nvPr>
        </p:nvSpPr>
        <p:spPr>
          <a:noFill/>
        </p:spPr>
        <p:txBody>
          <a:bodyPr/>
          <a:lstStyle/>
          <a:p>
            <a:fld id="{C82229F4-0491-45AE-923F-21F2D303D5F4}" type="slidenum">
              <a:rPr lang="en-US" altLang="zh-CN" smtClean="0"/>
              <a:pPr/>
              <a:t>46</a:t>
            </a:fld>
            <a:endParaRPr lang="en-US" altLang="zh-CN" smtClean="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917575" y="744538"/>
            <a:ext cx="4962525" cy="3722687"/>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A22E0E9-65C2-43AA-BE39-4B9F6B866DD5}" type="slidenum">
              <a:rPr lang="zh-CN" altLang="en-US" smtClean="0"/>
              <a:pPr/>
              <a:t>47</a:t>
            </a:fld>
            <a:endParaRPr lang="zh-CN"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A22E0E9-65C2-43AA-BE39-4B9F6B866DD5}" type="slidenum">
              <a:rPr lang="zh-CN" altLang="en-US" smtClean="0"/>
              <a:pPr/>
              <a:t>48</a:t>
            </a:fld>
            <a:endParaRPr lang="zh-CN" alt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A22E0E9-65C2-43AA-BE39-4B9F6B866DD5}" type="slidenum">
              <a:rPr lang="zh-CN" altLang="en-US" smtClean="0"/>
              <a:pPr/>
              <a:t>49</a:t>
            </a:fld>
            <a:endParaRPr lang="zh-CN" alt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幻灯片图像占位符 1"/>
          <p:cNvSpPr>
            <a:spLocks noGrp="1" noRot="1" noChangeAspect="1" noTextEdit="1"/>
          </p:cNvSpPr>
          <p:nvPr>
            <p:ph type="sldImg"/>
          </p:nvPr>
        </p:nvSpPr>
        <p:spPr>
          <a:xfrm>
            <a:off x="917575" y="744538"/>
            <a:ext cx="4962525" cy="3722687"/>
          </a:xfrm>
          <a:ln/>
        </p:spPr>
      </p:sp>
      <p:sp>
        <p:nvSpPr>
          <p:cNvPr id="57347" name="备注占位符 2"/>
          <p:cNvSpPr>
            <a:spLocks noGrp="1"/>
          </p:cNvSpPr>
          <p:nvPr>
            <p:ph type="body" idx="1"/>
          </p:nvPr>
        </p:nvSpPr>
        <p:spPr>
          <a:noFill/>
          <a:ln/>
        </p:spPr>
        <p:txBody>
          <a:bodyPr/>
          <a:lstStyle/>
          <a:p>
            <a:endParaRPr lang="zh-CN" altLang="en-US" smtClean="0"/>
          </a:p>
        </p:txBody>
      </p:sp>
      <p:sp>
        <p:nvSpPr>
          <p:cNvPr id="57348" name="灯片编号占位符 3"/>
          <p:cNvSpPr>
            <a:spLocks noGrp="1"/>
          </p:cNvSpPr>
          <p:nvPr>
            <p:ph type="sldNum" sz="quarter" idx="5"/>
          </p:nvPr>
        </p:nvSpPr>
        <p:spPr>
          <a:noFill/>
        </p:spPr>
        <p:txBody>
          <a:bodyPr/>
          <a:lstStyle/>
          <a:p>
            <a:fld id="{AA439F80-ACA2-475D-A59F-18AF27943811}" type="slidenum">
              <a:rPr lang="en-US" altLang="zh-CN" smtClean="0"/>
              <a:pPr/>
              <a:t>50</a:t>
            </a:fld>
            <a:endParaRPr lang="en-US" altLang="zh-CN"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幻灯片图像占位符 1"/>
          <p:cNvSpPr>
            <a:spLocks noGrp="1" noRot="1" noChangeAspect="1" noTextEdit="1"/>
          </p:cNvSpPr>
          <p:nvPr>
            <p:ph type="sldImg"/>
          </p:nvPr>
        </p:nvSpPr>
        <p:spPr>
          <a:xfrm>
            <a:off x="917575" y="744538"/>
            <a:ext cx="4962525" cy="3722687"/>
          </a:xfrm>
          <a:ln/>
        </p:spPr>
      </p:sp>
      <p:sp>
        <p:nvSpPr>
          <p:cNvPr id="37891" name="备注占位符 2"/>
          <p:cNvSpPr>
            <a:spLocks noGrp="1"/>
          </p:cNvSpPr>
          <p:nvPr>
            <p:ph type="body" idx="1"/>
          </p:nvPr>
        </p:nvSpPr>
        <p:spPr>
          <a:noFill/>
          <a:ln/>
        </p:spPr>
        <p:txBody>
          <a:bodyPr/>
          <a:lstStyle/>
          <a:p>
            <a:pPr eaLnBrk="1" hangingPunct="1">
              <a:spcBef>
                <a:spcPct val="0"/>
              </a:spcBef>
            </a:pPr>
            <a:endParaRPr lang="en-US" altLang="zh-CN" smtClean="0"/>
          </a:p>
        </p:txBody>
      </p:sp>
      <p:sp>
        <p:nvSpPr>
          <p:cNvPr id="37892" name="灯片编号占位符 3"/>
          <p:cNvSpPr>
            <a:spLocks noGrp="1"/>
          </p:cNvSpPr>
          <p:nvPr>
            <p:ph type="sldNum" sz="quarter" idx="5"/>
          </p:nvPr>
        </p:nvSpPr>
        <p:spPr>
          <a:noFill/>
        </p:spPr>
        <p:txBody>
          <a:bodyPr/>
          <a:lstStyle/>
          <a:p>
            <a:fld id="{743B21A1-367D-4A6F-B92F-18AAB2676942}" type="slidenum">
              <a:rPr lang="zh-CN" altLang="en-US" smtClean="0"/>
              <a:pPr/>
              <a:t>6</a:t>
            </a:fld>
            <a:endParaRPr lang="en-US" altLang="zh-CN" smtClean="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幻灯片图像占位符 1"/>
          <p:cNvSpPr>
            <a:spLocks noGrp="1" noRot="1" noChangeAspect="1" noTextEdit="1"/>
          </p:cNvSpPr>
          <p:nvPr>
            <p:ph type="sldImg"/>
          </p:nvPr>
        </p:nvSpPr>
        <p:spPr>
          <a:xfrm>
            <a:off x="917575" y="744538"/>
            <a:ext cx="4962525" cy="3722687"/>
          </a:xfrm>
          <a:ln/>
        </p:spPr>
      </p:sp>
      <p:sp>
        <p:nvSpPr>
          <p:cNvPr id="58371" name="备注占位符 2"/>
          <p:cNvSpPr>
            <a:spLocks noGrp="1"/>
          </p:cNvSpPr>
          <p:nvPr>
            <p:ph type="body" idx="1"/>
          </p:nvPr>
        </p:nvSpPr>
        <p:spPr>
          <a:noFill/>
          <a:ln/>
        </p:spPr>
        <p:txBody>
          <a:bodyPr/>
          <a:lstStyle/>
          <a:p>
            <a:endParaRPr lang="zh-CN" altLang="en-US" smtClean="0"/>
          </a:p>
        </p:txBody>
      </p:sp>
      <p:sp>
        <p:nvSpPr>
          <p:cNvPr id="58372" name="灯片编号占位符 3"/>
          <p:cNvSpPr>
            <a:spLocks noGrp="1"/>
          </p:cNvSpPr>
          <p:nvPr>
            <p:ph type="sldNum" sz="quarter" idx="5"/>
          </p:nvPr>
        </p:nvSpPr>
        <p:spPr>
          <a:noFill/>
        </p:spPr>
        <p:txBody>
          <a:bodyPr/>
          <a:lstStyle/>
          <a:p>
            <a:fld id="{E087D12E-D676-4DF7-8D56-F3BE383DDE44}" type="slidenum">
              <a:rPr lang="en-US" altLang="zh-CN" smtClean="0"/>
              <a:pPr/>
              <a:t>51</a:t>
            </a:fld>
            <a:endParaRPr lang="en-US" altLang="zh-CN" smtClean="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幻灯片图像占位符 1"/>
          <p:cNvSpPr>
            <a:spLocks noGrp="1" noRot="1" noChangeAspect="1" noTextEdit="1"/>
          </p:cNvSpPr>
          <p:nvPr>
            <p:ph type="sldImg"/>
          </p:nvPr>
        </p:nvSpPr>
        <p:spPr>
          <a:xfrm>
            <a:off x="917575" y="744538"/>
            <a:ext cx="4962525" cy="3722687"/>
          </a:xfrm>
          <a:ln/>
        </p:spPr>
      </p:sp>
      <p:sp>
        <p:nvSpPr>
          <p:cNvPr id="59395" name="备注占位符 2"/>
          <p:cNvSpPr>
            <a:spLocks noGrp="1"/>
          </p:cNvSpPr>
          <p:nvPr>
            <p:ph type="body" idx="1"/>
          </p:nvPr>
        </p:nvSpPr>
        <p:spPr>
          <a:noFill/>
          <a:ln/>
        </p:spPr>
        <p:txBody>
          <a:bodyPr/>
          <a:lstStyle/>
          <a:p>
            <a:endParaRPr lang="zh-CN" altLang="en-US" smtClean="0"/>
          </a:p>
        </p:txBody>
      </p:sp>
      <p:sp>
        <p:nvSpPr>
          <p:cNvPr id="59396" name="灯片编号占位符 3"/>
          <p:cNvSpPr>
            <a:spLocks noGrp="1"/>
          </p:cNvSpPr>
          <p:nvPr>
            <p:ph type="sldNum" sz="quarter" idx="5"/>
          </p:nvPr>
        </p:nvSpPr>
        <p:spPr>
          <a:noFill/>
        </p:spPr>
        <p:txBody>
          <a:bodyPr/>
          <a:lstStyle/>
          <a:p>
            <a:fld id="{4E5EEC29-462A-4716-AEDB-7D676E71C844}" type="slidenum">
              <a:rPr lang="en-US" altLang="zh-CN" smtClean="0"/>
              <a:pPr/>
              <a:t>52</a:t>
            </a:fld>
            <a:endParaRPr lang="en-US" altLang="zh-CN" smtClean="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幻灯片图像占位符 1"/>
          <p:cNvSpPr>
            <a:spLocks noGrp="1" noRot="1" noChangeAspect="1" noTextEdit="1"/>
          </p:cNvSpPr>
          <p:nvPr>
            <p:ph type="sldImg"/>
          </p:nvPr>
        </p:nvSpPr>
        <p:spPr>
          <a:xfrm>
            <a:off x="917575" y="744538"/>
            <a:ext cx="4962525" cy="3722687"/>
          </a:xfrm>
          <a:ln/>
        </p:spPr>
      </p:sp>
      <p:sp>
        <p:nvSpPr>
          <p:cNvPr id="131075" name="备注占位符 2"/>
          <p:cNvSpPr>
            <a:spLocks noGrp="1"/>
          </p:cNvSpPr>
          <p:nvPr>
            <p:ph type="body" idx="1"/>
          </p:nvPr>
        </p:nvSpPr>
        <p:spPr>
          <a:noFill/>
          <a:ln/>
        </p:spPr>
        <p:txBody>
          <a:bodyPr/>
          <a:lstStyle/>
          <a:p>
            <a:endParaRPr lang="zh-CN" altLang="en-US" smtClean="0"/>
          </a:p>
        </p:txBody>
      </p:sp>
      <p:sp>
        <p:nvSpPr>
          <p:cNvPr id="131076" name="灯片编号占位符 3"/>
          <p:cNvSpPr>
            <a:spLocks noGrp="1"/>
          </p:cNvSpPr>
          <p:nvPr>
            <p:ph type="sldNum" sz="quarter" idx="5"/>
          </p:nvPr>
        </p:nvSpPr>
        <p:spPr>
          <a:noFill/>
        </p:spPr>
        <p:txBody>
          <a:bodyPr/>
          <a:lstStyle/>
          <a:p>
            <a:fld id="{070A8902-FD67-4A34-9B0A-77C1A5F41326}" type="slidenum">
              <a:rPr lang="zh-CN" altLang="en-US" smtClean="0"/>
              <a:pPr/>
              <a:t>53</a:t>
            </a:fld>
            <a:endParaRPr lang="zh-CN" altLang="en-US" smtClean="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幻灯片图像占位符 1"/>
          <p:cNvSpPr>
            <a:spLocks noGrp="1" noRot="1" noChangeAspect="1" noTextEdit="1"/>
          </p:cNvSpPr>
          <p:nvPr>
            <p:ph type="sldImg"/>
          </p:nvPr>
        </p:nvSpPr>
        <p:spPr>
          <a:xfrm>
            <a:off x="917575" y="744538"/>
            <a:ext cx="4962525" cy="3722687"/>
          </a:xfrm>
          <a:ln/>
        </p:spPr>
      </p:sp>
      <p:sp>
        <p:nvSpPr>
          <p:cNvPr id="132099" name="备注占位符 2"/>
          <p:cNvSpPr>
            <a:spLocks noGrp="1"/>
          </p:cNvSpPr>
          <p:nvPr>
            <p:ph type="body" idx="1"/>
          </p:nvPr>
        </p:nvSpPr>
        <p:spPr>
          <a:noFill/>
          <a:ln/>
        </p:spPr>
        <p:txBody>
          <a:bodyPr/>
          <a:lstStyle/>
          <a:p>
            <a:endParaRPr lang="zh-CN" altLang="en-US" smtClean="0"/>
          </a:p>
        </p:txBody>
      </p:sp>
      <p:sp>
        <p:nvSpPr>
          <p:cNvPr id="132100" name="灯片编号占位符 3"/>
          <p:cNvSpPr>
            <a:spLocks noGrp="1"/>
          </p:cNvSpPr>
          <p:nvPr>
            <p:ph type="sldNum" sz="quarter" idx="5"/>
          </p:nvPr>
        </p:nvSpPr>
        <p:spPr>
          <a:noFill/>
        </p:spPr>
        <p:txBody>
          <a:bodyPr/>
          <a:lstStyle/>
          <a:p>
            <a:fld id="{351F5E6E-0A47-4E06-911A-9CB8AAF3DB3A}" type="slidenum">
              <a:rPr lang="zh-CN" altLang="en-US" smtClean="0"/>
              <a:pPr/>
              <a:t>54</a:t>
            </a:fld>
            <a:endParaRPr lang="zh-CN" altLang="en-US" smtClean="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幻灯片图像占位符 1"/>
          <p:cNvSpPr>
            <a:spLocks noGrp="1" noRot="1" noChangeAspect="1" noTextEdit="1"/>
          </p:cNvSpPr>
          <p:nvPr>
            <p:ph type="sldImg"/>
          </p:nvPr>
        </p:nvSpPr>
        <p:spPr>
          <a:xfrm>
            <a:off x="917575" y="744538"/>
            <a:ext cx="4962525" cy="3722687"/>
          </a:xfrm>
          <a:ln/>
        </p:spPr>
      </p:sp>
      <p:sp>
        <p:nvSpPr>
          <p:cNvPr id="133123" name="备注占位符 2"/>
          <p:cNvSpPr>
            <a:spLocks noGrp="1"/>
          </p:cNvSpPr>
          <p:nvPr>
            <p:ph type="body" idx="1"/>
          </p:nvPr>
        </p:nvSpPr>
        <p:spPr>
          <a:noFill/>
          <a:ln/>
        </p:spPr>
        <p:txBody>
          <a:bodyPr/>
          <a:lstStyle/>
          <a:p>
            <a:endParaRPr lang="zh-CN" altLang="en-US" smtClean="0"/>
          </a:p>
        </p:txBody>
      </p:sp>
      <p:sp>
        <p:nvSpPr>
          <p:cNvPr id="133124" name="灯片编号占位符 3"/>
          <p:cNvSpPr>
            <a:spLocks noGrp="1"/>
          </p:cNvSpPr>
          <p:nvPr>
            <p:ph type="sldNum" sz="quarter" idx="5"/>
          </p:nvPr>
        </p:nvSpPr>
        <p:spPr>
          <a:noFill/>
        </p:spPr>
        <p:txBody>
          <a:bodyPr/>
          <a:lstStyle/>
          <a:p>
            <a:fld id="{B25B2ACA-39FA-4E93-B52E-2CF181C5B5C6}" type="slidenum">
              <a:rPr lang="zh-CN" altLang="en-US" smtClean="0"/>
              <a:pPr/>
              <a:t>55</a:t>
            </a:fld>
            <a:endParaRPr lang="zh-CN" altLang="en-US" smtClean="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幻灯片图像占位符 1"/>
          <p:cNvSpPr>
            <a:spLocks noGrp="1" noRot="1" noChangeAspect="1" noTextEdit="1"/>
          </p:cNvSpPr>
          <p:nvPr>
            <p:ph type="sldImg"/>
          </p:nvPr>
        </p:nvSpPr>
        <p:spPr>
          <a:xfrm>
            <a:off x="917575" y="744538"/>
            <a:ext cx="4962525" cy="3722687"/>
          </a:xfrm>
          <a:ln/>
        </p:spPr>
      </p:sp>
      <p:sp>
        <p:nvSpPr>
          <p:cNvPr id="134147" name="备注占位符 2"/>
          <p:cNvSpPr>
            <a:spLocks noGrp="1"/>
          </p:cNvSpPr>
          <p:nvPr>
            <p:ph type="body" idx="1"/>
          </p:nvPr>
        </p:nvSpPr>
        <p:spPr>
          <a:noFill/>
          <a:ln/>
        </p:spPr>
        <p:txBody>
          <a:bodyPr/>
          <a:lstStyle/>
          <a:p>
            <a:endParaRPr lang="zh-CN" altLang="en-US" smtClean="0"/>
          </a:p>
        </p:txBody>
      </p:sp>
      <p:sp>
        <p:nvSpPr>
          <p:cNvPr id="134148" name="灯片编号占位符 3"/>
          <p:cNvSpPr>
            <a:spLocks noGrp="1"/>
          </p:cNvSpPr>
          <p:nvPr>
            <p:ph type="sldNum" sz="quarter" idx="5"/>
          </p:nvPr>
        </p:nvSpPr>
        <p:spPr>
          <a:noFill/>
        </p:spPr>
        <p:txBody>
          <a:bodyPr/>
          <a:lstStyle/>
          <a:p>
            <a:fld id="{52312137-3EF6-43ED-9EBA-4C4075178836}" type="slidenum">
              <a:rPr lang="en-US" altLang="zh-CN" smtClean="0"/>
              <a:pPr/>
              <a:t>56</a:t>
            </a:fld>
            <a:endParaRPr lang="en-US" altLang="zh-CN" smtClean="0"/>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幻灯片图像占位符 1"/>
          <p:cNvSpPr>
            <a:spLocks noGrp="1" noRot="1" noChangeAspect="1" noTextEdit="1"/>
          </p:cNvSpPr>
          <p:nvPr>
            <p:ph type="sldImg"/>
          </p:nvPr>
        </p:nvSpPr>
        <p:spPr>
          <a:xfrm>
            <a:off x="917575" y="744538"/>
            <a:ext cx="4962525" cy="3722687"/>
          </a:xfrm>
          <a:ln/>
        </p:spPr>
      </p:sp>
      <p:sp>
        <p:nvSpPr>
          <p:cNvPr id="79875" name="备注占位符 2"/>
          <p:cNvSpPr>
            <a:spLocks noGrp="1"/>
          </p:cNvSpPr>
          <p:nvPr>
            <p:ph type="body" idx="1"/>
          </p:nvPr>
        </p:nvSpPr>
        <p:spPr>
          <a:noFill/>
          <a:ln/>
        </p:spPr>
        <p:txBody>
          <a:bodyPr/>
          <a:lstStyle/>
          <a:p>
            <a:endParaRPr lang="zh-CN" altLang="en-US" smtClean="0"/>
          </a:p>
        </p:txBody>
      </p:sp>
      <p:sp>
        <p:nvSpPr>
          <p:cNvPr id="79876" name="灯片编号占位符 3"/>
          <p:cNvSpPr>
            <a:spLocks noGrp="1"/>
          </p:cNvSpPr>
          <p:nvPr>
            <p:ph type="sldNum" sz="quarter" idx="5"/>
          </p:nvPr>
        </p:nvSpPr>
        <p:spPr>
          <a:noFill/>
        </p:spPr>
        <p:txBody>
          <a:bodyPr/>
          <a:lstStyle/>
          <a:p>
            <a:fld id="{EE58C1BB-17DC-4B8A-8AE9-5C0FDAF47078}" type="slidenum">
              <a:rPr lang="zh-CN" altLang="en-US" smtClean="0"/>
              <a:pPr/>
              <a:t>57</a:t>
            </a:fld>
            <a:endParaRPr lang="zh-CN" altLang="en-US" smtClean="0"/>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幻灯片图像占位符 1"/>
          <p:cNvSpPr>
            <a:spLocks noGrp="1" noRot="1" noChangeAspect="1" noTextEdit="1"/>
          </p:cNvSpPr>
          <p:nvPr>
            <p:ph type="sldImg"/>
          </p:nvPr>
        </p:nvSpPr>
        <p:spPr>
          <a:xfrm>
            <a:off x="917575" y="744538"/>
            <a:ext cx="4962525" cy="3722687"/>
          </a:xfrm>
          <a:ln/>
        </p:spPr>
      </p:sp>
      <p:sp>
        <p:nvSpPr>
          <p:cNvPr id="80899" name="备注占位符 2"/>
          <p:cNvSpPr>
            <a:spLocks noGrp="1"/>
          </p:cNvSpPr>
          <p:nvPr>
            <p:ph type="body" idx="1"/>
          </p:nvPr>
        </p:nvSpPr>
        <p:spPr>
          <a:noFill/>
          <a:ln/>
        </p:spPr>
        <p:txBody>
          <a:bodyPr/>
          <a:lstStyle/>
          <a:p>
            <a:endParaRPr lang="zh-CN" altLang="en-US" smtClean="0"/>
          </a:p>
        </p:txBody>
      </p:sp>
      <p:sp>
        <p:nvSpPr>
          <p:cNvPr id="80900" name="灯片编号占位符 3"/>
          <p:cNvSpPr>
            <a:spLocks noGrp="1"/>
          </p:cNvSpPr>
          <p:nvPr>
            <p:ph type="sldNum" sz="quarter" idx="5"/>
          </p:nvPr>
        </p:nvSpPr>
        <p:spPr>
          <a:noFill/>
        </p:spPr>
        <p:txBody>
          <a:bodyPr/>
          <a:lstStyle/>
          <a:p>
            <a:fld id="{1A4763A1-6179-41BF-8608-EED86BD23F38}" type="slidenum">
              <a:rPr lang="zh-CN" altLang="en-US" smtClean="0"/>
              <a:pPr/>
              <a:t>58</a:t>
            </a:fld>
            <a:endParaRPr lang="zh-CN" altLang="en-US" smtClean="0"/>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幻灯片图像占位符 1"/>
          <p:cNvSpPr>
            <a:spLocks noGrp="1" noRot="1" noChangeAspect="1" noTextEdit="1"/>
          </p:cNvSpPr>
          <p:nvPr>
            <p:ph type="sldImg"/>
          </p:nvPr>
        </p:nvSpPr>
        <p:spPr>
          <a:xfrm>
            <a:off x="917575" y="744538"/>
            <a:ext cx="4962525" cy="3722687"/>
          </a:xfrm>
          <a:ln/>
        </p:spPr>
      </p:sp>
      <p:sp>
        <p:nvSpPr>
          <p:cNvPr id="81923" name="备注占位符 2"/>
          <p:cNvSpPr>
            <a:spLocks noGrp="1"/>
          </p:cNvSpPr>
          <p:nvPr>
            <p:ph type="body" idx="1"/>
          </p:nvPr>
        </p:nvSpPr>
        <p:spPr>
          <a:noFill/>
          <a:ln/>
        </p:spPr>
        <p:txBody>
          <a:bodyPr/>
          <a:lstStyle/>
          <a:p>
            <a:endParaRPr lang="zh-CN" altLang="en-US" smtClean="0"/>
          </a:p>
        </p:txBody>
      </p:sp>
      <p:sp>
        <p:nvSpPr>
          <p:cNvPr id="81924" name="灯片编号占位符 3"/>
          <p:cNvSpPr>
            <a:spLocks noGrp="1"/>
          </p:cNvSpPr>
          <p:nvPr>
            <p:ph type="sldNum" sz="quarter" idx="5"/>
          </p:nvPr>
        </p:nvSpPr>
        <p:spPr>
          <a:noFill/>
        </p:spPr>
        <p:txBody>
          <a:bodyPr/>
          <a:lstStyle/>
          <a:p>
            <a:fld id="{AC45BC70-870B-4011-9A5B-CB30F1750ADD}" type="slidenum">
              <a:rPr lang="zh-CN" altLang="en-US" smtClean="0"/>
              <a:pPr/>
              <a:t>59</a:t>
            </a:fld>
            <a:endParaRPr lang="zh-CN" altLang="en-US" smtClean="0"/>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幻灯片图像占位符 1"/>
          <p:cNvSpPr>
            <a:spLocks noGrp="1" noRot="1" noChangeAspect="1" noTextEdit="1"/>
          </p:cNvSpPr>
          <p:nvPr>
            <p:ph type="sldImg"/>
          </p:nvPr>
        </p:nvSpPr>
        <p:spPr>
          <a:xfrm>
            <a:off x="917575" y="744538"/>
            <a:ext cx="4962525" cy="3722687"/>
          </a:xfrm>
          <a:ln/>
        </p:spPr>
      </p:sp>
      <p:sp>
        <p:nvSpPr>
          <p:cNvPr id="82947" name="备注占位符 2"/>
          <p:cNvSpPr>
            <a:spLocks noGrp="1"/>
          </p:cNvSpPr>
          <p:nvPr>
            <p:ph type="body" idx="1"/>
          </p:nvPr>
        </p:nvSpPr>
        <p:spPr>
          <a:noFill/>
          <a:ln/>
        </p:spPr>
        <p:txBody>
          <a:bodyPr/>
          <a:lstStyle/>
          <a:p>
            <a:endParaRPr lang="zh-CN" altLang="en-US" smtClean="0"/>
          </a:p>
        </p:txBody>
      </p:sp>
      <p:sp>
        <p:nvSpPr>
          <p:cNvPr id="82948" name="灯片编号占位符 3"/>
          <p:cNvSpPr>
            <a:spLocks noGrp="1"/>
          </p:cNvSpPr>
          <p:nvPr>
            <p:ph type="sldNum" sz="quarter" idx="5"/>
          </p:nvPr>
        </p:nvSpPr>
        <p:spPr>
          <a:noFill/>
        </p:spPr>
        <p:txBody>
          <a:bodyPr/>
          <a:lstStyle/>
          <a:p>
            <a:fld id="{7F95290A-112F-41B6-8EBA-8490E936FA11}" type="slidenum">
              <a:rPr lang="zh-CN" altLang="en-US" smtClean="0"/>
              <a:pPr/>
              <a:t>60</a:t>
            </a:fld>
            <a:endParaRPr lang="zh-CN" alt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917575" y="744538"/>
            <a:ext cx="4962525" cy="3722687"/>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B45D07C5-920E-4C24-AEEE-ED722985B299}" type="slidenum">
              <a:rPr lang="en-US" altLang="zh-CN" smtClean="0"/>
              <a:pPr>
                <a:defRPr/>
              </a:pPr>
              <a:t>7</a:t>
            </a:fld>
            <a:endParaRPr lang="en-US" altLang="zh-CN"/>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幻灯片图像占位符 1"/>
          <p:cNvSpPr>
            <a:spLocks noGrp="1" noRot="1" noChangeAspect="1" noTextEdit="1"/>
          </p:cNvSpPr>
          <p:nvPr>
            <p:ph type="sldImg"/>
          </p:nvPr>
        </p:nvSpPr>
        <p:spPr>
          <a:xfrm>
            <a:off x="917575" y="744538"/>
            <a:ext cx="4962525" cy="3722687"/>
          </a:xfrm>
          <a:ln/>
        </p:spPr>
      </p:sp>
      <p:sp>
        <p:nvSpPr>
          <p:cNvPr id="83971" name="备注占位符 2"/>
          <p:cNvSpPr>
            <a:spLocks noGrp="1"/>
          </p:cNvSpPr>
          <p:nvPr>
            <p:ph type="body" idx="1"/>
          </p:nvPr>
        </p:nvSpPr>
        <p:spPr>
          <a:noFill/>
          <a:ln/>
        </p:spPr>
        <p:txBody>
          <a:bodyPr/>
          <a:lstStyle/>
          <a:p>
            <a:endParaRPr lang="zh-CN" altLang="en-US" smtClean="0"/>
          </a:p>
        </p:txBody>
      </p:sp>
      <p:sp>
        <p:nvSpPr>
          <p:cNvPr id="83972" name="灯片编号占位符 3"/>
          <p:cNvSpPr>
            <a:spLocks noGrp="1"/>
          </p:cNvSpPr>
          <p:nvPr>
            <p:ph type="sldNum" sz="quarter" idx="5"/>
          </p:nvPr>
        </p:nvSpPr>
        <p:spPr>
          <a:noFill/>
        </p:spPr>
        <p:txBody>
          <a:bodyPr/>
          <a:lstStyle/>
          <a:p>
            <a:fld id="{8234952A-098B-4B95-BDB3-DBDC8A81C9C4}" type="slidenum">
              <a:rPr lang="zh-CN" altLang="en-US" smtClean="0"/>
              <a:pPr/>
              <a:t>61</a:t>
            </a:fld>
            <a:endParaRPr lang="zh-CN" altLang="en-US" smtClean="0"/>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幻灯片图像占位符 1"/>
          <p:cNvSpPr>
            <a:spLocks noGrp="1" noRot="1" noChangeAspect="1" noTextEdit="1"/>
          </p:cNvSpPr>
          <p:nvPr>
            <p:ph type="sldImg"/>
          </p:nvPr>
        </p:nvSpPr>
        <p:spPr>
          <a:xfrm>
            <a:off x="917575" y="744538"/>
            <a:ext cx="4962525" cy="3722687"/>
          </a:xfrm>
          <a:ln/>
        </p:spPr>
      </p:sp>
      <p:sp>
        <p:nvSpPr>
          <p:cNvPr id="84995" name="备注占位符 2"/>
          <p:cNvSpPr>
            <a:spLocks noGrp="1"/>
          </p:cNvSpPr>
          <p:nvPr>
            <p:ph type="body" idx="1"/>
          </p:nvPr>
        </p:nvSpPr>
        <p:spPr>
          <a:noFill/>
          <a:ln/>
        </p:spPr>
        <p:txBody>
          <a:bodyPr/>
          <a:lstStyle/>
          <a:p>
            <a:endParaRPr lang="zh-CN" altLang="en-US" smtClean="0"/>
          </a:p>
        </p:txBody>
      </p:sp>
      <p:sp>
        <p:nvSpPr>
          <p:cNvPr id="84996" name="灯片编号占位符 3"/>
          <p:cNvSpPr>
            <a:spLocks noGrp="1"/>
          </p:cNvSpPr>
          <p:nvPr>
            <p:ph type="sldNum" sz="quarter" idx="5"/>
          </p:nvPr>
        </p:nvSpPr>
        <p:spPr>
          <a:noFill/>
        </p:spPr>
        <p:txBody>
          <a:bodyPr/>
          <a:lstStyle/>
          <a:p>
            <a:fld id="{57BBCE54-C137-4E9F-BDA5-A322EFB3A7CD}" type="slidenum">
              <a:rPr lang="zh-CN" altLang="en-US" smtClean="0"/>
              <a:pPr/>
              <a:t>62</a:t>
            </a:fld>
            <a:endParaRPr lang="zh-CN" altLang="en-US" smtClean="0"/>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TextEdit="1"/>
          </p:cNvSpPr>
          <p:nvPr>
            <p:ph type="sldImg"/>
          </p:nvPr>
        </p:nvSpPr>
        <p:spPr>
          <a:xfrm>
            <a:off x="917575" y="744538"/>
            <a:ext cx="4962525" cy="3722687"/>
          </a:xfrm>
          <a:ln/>
        </p:spPr>
      </p:sp>
      <p:sp>
        <p:nvSpPr>
          <p:cNvPr id="86019" name="备注占位符 2"/>
          <p:cNvSpPr>
            <a:spLocks noGrp="1"/>
          </p:cNvSpPr>
          <p:nvPr>
            <p:ph type="body" idx="1"/>
          </p:nvPr>
        </p:nvSpPr>
        <p:spPr>
          <a:noFill/>
          <a:ln/>
        </p:spPr>
        <p:txBody>
          <a:bodyPr/>
          <a:lstStyle/>
          <a:p>
            <a:endParaRPr lang="zh-CN" altLang="en-US" smtClean="0"/>
          </a:p>
        </p:txBody>
      </p:sp>
      <p:sp>
        <p:nvSpPr>
          <p:cNvPr id="86020" name="灯片编号占位符 3"/>
          <p:cNvSpPr>
            <a:spLocks noGrp="1"/>
          </p:cNvSpPr>
          <p:nvPr>
            <p:ph type="sldNum" sz="quarter" idx="5"/>
          </p:nvPr>
        </p:nvSpPr>
        <p:spPr>
          <a:noFill/>
        </p:spPr>
        <p:txBody>
          <a:bodyPr/>
          <a:lstStyle/>
          <a:p>
            <a:fld id="{C2E464B9-FA62-403C-99F5-5205ABB585EF}" type="slidenum">
              <a:rPr lang="zh-CN" altLang="en-US" smtClean="0"/>
              <a:pPr/>
              <a:t>63</a:t>
            </a:fld>
            <a:endParaRPr lang="zh-CN" altLang="en-US" smtClean="0"/>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幻灯片图像占位符 1"/>
          <p:cNvSpPr>
            <a:spLocks noGrp="1" noRot="1" noChangeAspect="1" noTextEdit="1"/>
          </p:cNvSpPr>
          <p:nvPr>
            <p:ph type="sldImg"/>
          </p:nvPr>
        </p:nvSpPr>
        <p:spPr>
          <a:xfrm>
            <a:off x="917575" y="744538"/>
            <a:ext cx="4962525" cy="3722687"/>
          </a:xfrm>
          <a:ln/>
        </p:spPr>
      </p:sp>
      <p:sp>
        <p:nvSpPr>
          <p:cNvPr id="87043" name="备注占位符 2"/>
          <p:cNvSpPr>
            <a:spLocks noGrp="1"/>
          </p:cNvSpPr>
          <p:nvPr>
            <p:ph type="body" idx="1"/>
          </p:nvPr>
        </p:nvSpPr>
        <p:spPr>
          <a:noFill/>
          <a:ln/>
        </p:spPr>
        <p:txBody>
          <a:bodyPr/>
          <a:lstStyle/>
          <a:p>
            <a:endParaRPr lang="zh-CN" altLang="en-US" smtClean="0"/>
          </a:p>
        </p:txBody>
      </p:sp>
      <p:sp>
        <p:nvSpPr>
          <p:cNvPr id="87044" name="灯片编号占位符 3"/>
          <p:cNvSpPr>
            <a:spLocks noGrp="1"/>
          </p:cNvSpPr>
          <p:nvPr>
            <p:ph type="sldNum" sz="quarter" idx="5"/>
          </p:nvPr>
        </p:nvSpPr>
        <p:spPr>
          <a:noFill/>
        </p:spPr>
        <p:txBody>
          <a:bodyPr/>
          <a:lstStyle/>
          <a:p>
            <a:fld id="{E22D440F-2243-499D-8ABA-F5232BA70696}" type="slidenum">
              <a:rPr lang="zh-CN" altLang="en-US" smtClean="0"/>
              <a:pPr/>
              <a:t>64</a:t>
            </a:fld>
            <a:endParaRPr lang="zh-CN" altLang="en-US" smtClean="0"/>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幻灯片图像占位符 1"/>
          <p:cNvSpPr>
            <a:spLocks noGrp="1" noRot="1" noChangeAspect="1" noTextEdit="1"/>
          </p:cNvSpPr>
          <p:nvPr>
            <p:ph type="sldImg"/>
          </p:nvPr>
        </p:nvSpPr>
        <p:spPr>
          <a:xfrm>
            <a:off x="917575" y="744538"/>
            <a:ext cx="4962525" cy="3722687"/>
          </a:xfrm>
          <a:ln/>
        </p:spPr>
      </p:sp>
      <p:sp>
        <p:nvSpPr>
          <p:cNvPr id="88067" name="备注占位符 2"/>
          <p:cNvSpPr>
            <a:spLocks noGrp="1"/>
          </p:cNvSpPr>
          <p:nvPr>
            <p:ph type="body" idx="1"/>
          </p:nvPr>
        </p:nvSpPr>
        <p:spPr>
          <a:noFill/>
          <a:ln/>
        </p:spPr>
        <p:txBody>
          <a:bodyPr/>
          <a:lstStyle/>
          <a:p>
            <a:endParaRPr lang="zh-CN" altLang="en-US" smtClean="0"/>
          </a:p>
        </p:txBody>
      </p:sp>
      <p:sp>
        <p:nvSpPr>
          <p:cNvPr id="88068" name="灯片编号占位符 3"/>
          <p:cNvSpPr>
            <a:spLocks noGrp="1"/>
          </p:cNvSpPr>
          <p:nvPr>
            <p:ph type="sldNum" sz="quarter" idx="5"/>
          </p:nvPr>
        </p:nvSpPr>
        <p:spPr>
          <a:noFill/>
        </p:spPr>
        <p:txBody>
          <a:bodyPr/>
          <a:lstStyle/>
          <a:p>
            <a:fld id="{01770C22-AE6A-4AFE-A0BE-5B5EB0C4408A}" type="slidenum">
              <a:rPr lang="zh-CN" altLang="en-US" smtClean="0"/>
              <a:pPr/>
              <a:t>65</a:t>
            </a:fld>
            <a:endParaRPr lang="zh-CN" altLang="en-US" smtClean="0"/>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幻灯片图像占位符 1"/>
          <p:cNvSpPr>
            <a:spLocks noGrp="1" noRot="1" noChangeAspect="1" noTextEdit="1"/>
          </p:cNvSpPr>
          <p:nvPr>
            <p:ph type="sldImg"/>
          </p:nvPr>
        </p:nvSpPr>
        <p:spPr>
          <a:xfrm>
            <a:off x="917575" y="744538"/>
            <a:ext cx="4962525" cy="3722687"/>
          </a:xfrm>
          <a:ln/>
        </p:spPr>
      </p:sp>
      <p:sp>
        <p:nvSpPr>
          <p:cNvPr id="89091" name="备注占位符 2"/>
          <p:cNvSpPr>
            <a:spLocks noGrp="1"/>
          </p:cNvSpPr>
          <p:nvPr>
            <p:ph type="body" idx="1"/>
          </p:nvPr>
        </p:nvSpPr>
        <p:spPr>
          <a:noFill/>
          <a:ln/>
        </p:spPr>
        <p:txBody>
          <a:bodyPr/>
          <a:lstStyle/>
          <a:p>
            <a:endParaRPr lang="zh-CN" altLang="en-US" smtClean="0"/>
          </a:p>
        </p:txBody>
      </p:sp>
      <p:sp>
        <p:nvSpPr>
          <p:cNvPr id="89092" name="灯片编号占位符 3"/>
          <p:cNvSpPr>
            <a:spLocks noGrp="1"/>
          </p:cNvSpPr>
          <p:nvPr>
            <p:ph type="sldNum" sz="quarter" idx="5"/>
          </p:nvPr>
        </p:nvSpPr>
        <p:spPr>
          <a:noFill/>
        </p:spPr>
        <p:txBody>
          <a:bodyPr/>
          <a:lstStyle/>
          <a:p>
            <a:fld id="{3501C336-5F70-4D62-8C4F-217D7681F094}" type="slidenum">
              <a:rPr lang="zh-CN" altLang="en-US" smtClean="0"/>
              <a:pPr/>
              <a:t>66</a:t>
            </a:fld>
            <a:endParaRPr lang="zh-CN" altLang="en-US" smtClean="0"/>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幻灯片图像占位符 1"/>
          <p:cNvSpPr>
            <a:spLocks noGrp="1" noRot="1" noChangeAspect="1" noTextEdit="1"/>
          </p:cNvSpPr>
          <p:nvPr>
            <p:ph type="sldImg"/>
          </p:nvPr>
        </p:nvSpPr>
        <p:spPr>
          <a:xfrm>
            <a:off x="917575" y="744538"/>
            <a:ext cx="4962525" cy="3722687"/>
          </a:xfrm>
          <a:ln/>
        </p:spPr>
      </p:sp>
      <p:sp>
        <p:nvSpPr>
          <p:cNvPr id="90115" name="备注占位符 2"/>
          <p:cNvSpPr>
            <a:spLocks noGrp="1"/>
          </p:cNvSpPr>
          <p:nvPr>
            <p:ph type="body" idx="1"/>
          </p:nvPr>
        </p:nvSpPr>
        <p:spPr>
          <a:noFill/>
          <a:ln/>
        </p:spPr>
        <p:txBody>
          <a:bodyPr/>
          <a:lstStyle/>
          <a:p>
            <a:endParaRPr lang="zh-CN" altLang="en-US" smtClean="0"/>
          </a:p>
        </p:txBody>
      </p:sp>
      <p:sp>
        <p:nvSpPr>
          <p:cNvPr id="90116" name="灯片编号占位符 3"/>
          <p:cNvSpPr>
            <a:spLocks noGrp="1"/>
          </p:cNvSpPr>
          <p:nvPr>
            <p:ph type="sldNum" sz="quarter" idx="5"/>
          </p:nvPr>
        </p:nvSpPr>
        <p:spPr>
          <a:noFill/>
        </p:spPr>
        <p:txBody>
          <a:bodyPr/>
          <a:lstStyle/>
          <a:p>
            <a:fld id="{C117A366-0019-4F5B-A87C-7D24FB97CE0B}" type="slidenum">
              <a:rPr lang="zh-CN" altLang="en-US" smtClean="0"/>
              <a:pPr/>
              <a:t>67</a:t>
            </a:fld>
            <a:endParaRPr lang="zh-CN" altLang="en-US" smtClean="0"/>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幻灯片图像占位符 1"/>
          <p:cNvSpPr>
            <a:spLocks noGrp="1" noRot="1" noChangeAspect="1" noTextEdit="1"/>
          </p:cNvSpPr>
          <p:nvPr>
            <p:ph type="sldImg"/>
          </p:nvPr>
        </p:nvSpPr>
        <p:spPr>
          <a:xfrm>
            <a:off x="917575" y="744538"/>
            <a:ext cx="4962525" cy="3722687"/>
          </a:xfrm>
          <a:ln/>
        </p:spPr>
      </p:sp>
      <p:sp>
        <p:nvSpPr>
          <p:cNvPr id="147459" name="备注占位符 2"/>
          <p:cNvSpPr>
            <a:spLocks noGrp="1"/>
          </p:cNvSpPr>
          <p:nvPr>
            <p:ph type="body" idx="1"/>
          </p:nvPr>
        </p:nvSpPr>
        <p:spPr>
          <a:noFill/>
          <a:ln/>
        </p:spPr>
        <p:txBody>
          <a:bodyPr/>
          <a:lstStyle/>
          <a:p>
            <a:endParaRPr lang="zh-CN" altLang="en-US" smtClean="0"/>
          </a:p>
        </p:txBody>
      </p:sp>
      <p:sp>
        <p:nvSpPr>
          <p:cNvPr id="147460" name="灯片编号占位符 3"/>
          <p:cNvSpPr>
            <a:spLocks noGrp="1"/>
          </p:cNvSpPr>
          <p:nvPr>
            <p:ph type="sldNum" sz="quarter" idx="5"/>
          </p:nvPr>
        </p:nvSpPr>
        <p:spPr>
          <a:noFill/>
        </p:spPr>
        <p:txBody>
          <a:bodyPr/>
          <a:lstStyle/>
          <a:p>
            <a:fld id="{FFB90746-3323-4B6D-9F28-5C00EBF49551}" type="slidenum">
              <a:rPr lang="en-US" altLang="zh-CN" smtClean="0"/>
              <a:pPr/>
              <a:t>68</a:t>
            </a:fld>
            <a:endParaRPr lang="en-US" altLang="zh-CN" smtClean="0"/>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幻灯片图像占位符 1"/>
          <p:cNvSpPr>
            <a:spLocks noGrp="1" noRot="1" noChangeAspect="1" noTextEdit="1"/>
          </p:cNvSpPr>
          <p:nvPr>
            <p:ph type="sldImg"/>
          </p:nvPr>
        </p:nvSpPr>
        <p:spPr>
          <a:xfrm>
            <a:off x="917575" y="744538"/>
            <a:ext cx="4962525" cy="3722687"/>
          </a:xfrm>
          <a:ln/>
        </p:spPr>
      </p:sp>
      <p:sp>
        <p:nvSpPr>
          <p:cNvPr id="92163" name="备注占位符 2"/>
          <p:cNvSpPr>
            <a:spLocks noGrp="1"/>
          </p:cNvSpPr>
          <p:nvPr>
            <p:ph type="body" idx="1"/>
          </p:nvPr>
        </p:nvSpPr>
        <p:spPr>
          <a:noFill/>
          <a:ln/>
        </p:spPr>
        <p:txBody>
          <a:bodyPr/>
          <a:lstStyle/>
          <a:p>
            <a:endParaRPr lang="zh-CN" altLang="en-US" smtClean="0"/>
          </a:p>
        </p:txBody>
      </p:sp>
      <p:sp>
        <p:nvSpPr>
          <p:cNvPr id="92164" name="灯片编号占位符 3"/>
          <p:cNvSpPr>
            <a:spLocks noGrp="1"/>
          </p:cNvSpPr>
          <p:nvPr>
            <p:ph type="sldNum" sz="quarter" idx="5"/>
          </p:nvPr>
        </p:nvSpPr>
        <p:spPr>
          <a:noFill/>
        </p:spPr>
        <p:txBody>
          <a:bodyPr/>
          <a:lstStyle/>
          <a:p>
            <a:fld id="{902E024F-E9EE-409E-B591-0ADD0A3A6BA2}" type="slidenum">
              <a:rPr lang="en-US" altLang="zh-CN" smtClean="0"/>
              <a:pPr/>
              <a:t>69</a:t>
            </a:fld>
            <a:endParaRPr lang="en-US" altLang="zh-CN" smtClean="0"/>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幻灯片图像占位符 1"/>
          <p:cNvSpPr>
            <a:spLocks noGrp="1" noRot="1" noChangeAspect="1" noTextEdit="1"/>
          </p:cNvSpPr>
          <p:nvPr>
            <p:ph type="sldImg"/>
          </p:nvPr>
        </p:nvSpPr>
        <p:spPr>
          <a:xfrm>
            <a:off x="917575" y="744538"/>
            <a:ext cx="4962525" cy="3722687"/>
          </a:xfrm>
          <a:ln/>
        </p:spPr>
      </p:sp>
      <p:sp>
        <p:nvSpPr>
          <p:cNvPr id="93187" name="备注占位符 2"/>
          <p:cNvSpPr>
            <a:spLocks noGrp="1"/>
          </p:cNvSpPr>
          <p:nvPr>
            <p:ph type="body" idx="1"/>
          </p:nvPr>
        </p:nvSpPr>
        <p:spPr>
          <a:noFill/>
          <a:ln/>
        </p:spPr>
        <p:txBody>
          <a:bodyPr/>
          <a:lstStyle/>
          <a:p>
            <a:endParaRPr lang="zh-CN" altLang="en-US" smtClean="0"/>
          </a:p>
        </p:txBody>
      </p:sp>
      <p:sp>
        <p:nvSpPr>
          <p:cNvPr id="93188" name="灯片编号占位符 3"/>
          <p:cNvSpPr>
            <a:spLocks noGrp="1"/>
          </p:cNvSpPr>
          <p:nvPr>
            <p:ph type="sldNum" sz="quarter" idx="5"/>
          </p:nvPr>
        </p:nvSpPr>
        <p:spPr>
          <a:noFill/>
        </p:spPr>
        <p:txBody>
          <a:bodyPr/>
          <a:lstStyle/>
          <a:p>
            <a:fld id="{6957FDB5-C158-43FB-9F64-D8C477598EC7}" type="slidenum">
              <a:rPr lang="en-US" altLang="zh-CN" smtClean="0"/>
              <a:pPr/>
              <a:t>70</a:t>
            </a:fld>
            <a:endParaRPr lang="en-US" altLang="zh-CN"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917575" y="744538"/>
            <a:ext cx="4962525" cy="3722687"/>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0D8A2CC0-5DED-44EC-BDEB-682DC09F8A5A}" type="slidenum">
              <a:rPr lang="en-US" altLang="zh-CN" smtClean="0"/>
              <a:pPr>
                <a:defRPr/>
              </a:pPr>
              <a:t>8</a:t>
            </a:fld>
            <a:endParaRPr lang="en-US" altLang="zh-CN"/>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幻灯片图像占位符 1"/>
          <p:cNvSpPr>
            <a:spLocks noGrp="1" noRot="1" noChangeAspect="1" noTextEdit="1"/>
          </p:cNvSpPr>
          <p:nvPr>
            <p:ph type="sldImg"/>
          </p:nvPr>
        </p:nvSpPr>
        <p:spPr>
          <a:xfrm>
            <a:off x="917575" y="744538"/>
            <a:ext cx="4962525" cy="3722687"/>
          </a:xfrm>
          <a:ln/>
        </p:spPr>
      </p:sp>
      <p:sp>
        <p:nvSpPr>
          <p:cNvPr id="94211" name="备注占位符 2"/>
          <p:cNvSpPr>
            <a:spLocks noGrp="1"/>
          </p:cNvSpPr>
          <p:nvPr>
            <p:ph type="body" idx="1"/>
          </p:nvPr>
        </p:nvSpPr>
        <p:spPr>
          <a:noFill/>
          <a:ln/>
        </p:spPr>
        <p:txBody>
          <a:bodyPr/>
          <a:lstStyle/>
          <a:p>
            <a:endParaRPr lang="zh-CN" altLang="en-US" smtClean="0"/>
          </a:p>
        </p:txBody>
      </p:sp>
      <p:sp>
        <p:nvSpPr>
          <p:cNvPr id="94212" name="灯片编号占位符 3"/>
          <p:cNvSpPr>
            <a:spLocks noGrp="1"/>
          </p:cNvSpPr>
          <p:nvPr>
            <p:ph type="sldNum" sz="quarter" idx="5"/>
          </p:nvPr>
        </p:nvSpPr>
        <p:spPr>
          <a:noFill/>
        </p:spPr>
        <p:txBody>
          <a:bodyPr/>
          <a:lstStyle/>
          <a:p>
            <a:fld id="{13B7A817-DB52-4084-8B4A-2995D8452B41}" type="slidenum">
              <a:rPr lang="en-US" altLang="zh-CN" smtClean="0"/>
              <a:pPr/>
              <a:t>71</a:t>
            </a:fld>
            <a:endParaRPr lang="en-US" altLang="zh-CN" smtClean="0"/>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幻灯片图像占位符 1"/>
          <p:cNvSpPr>
            <a:spLocks noGrp="1" noRot="1" noChangeAspect="1" noTextEdit="1"/>
          </p:cNvSpPr>
          <p:nvPr>
            <p:ph type="sldImg"/>
          </p:nvPr>
        </p:nvSpPr>
        <p:spPr>
          <a:xfrm>
            <a:off x="917575" y="744538"/>
            <a:ext cx="4962525" cy="3722687"/>
          </a:xfrm>
          <a:ln/>
        </p:spPr>
      </p:sp>
      <p:sp>
        <p:nvSpPr>
          <p:cNvPr id="95235" name="备注占位符 2"/>
          <p:cNvSpPr>
            <a:spLocks noGrp="1"/>
          </p:cNvSpPr>
          <p:nvPr>
            <p:ph type="body" idx="1"/>
          </p:nvPr>
        </p:nvSpPr>
        <p:spPr>
          <a:noFill/>
          <a:ln/>
        </p:spPr>
        <p:txBody>
          <a:bodyPr/>
          <a:lstStyle/>
          <a:p>
            <a:endParaRPr lang="zh-CN" altLang="en-US" smtClean="0"/>
          </a:p>
        </p:txBody>
      </p:sp>
      <p:sp>
        <p:nvSpPr>
          <p:cNvPr id="95236" name="灯片编号占位符 3"/>
          <p:cNvSpPr>
            <a:spLocks noGrp="1"/>
          </p:cNvSpPr>
          <p:nvPr>
            <p:ph type="sldNum" sz="quarter" idx="5"/>
          </p:nvPr>
        </p:nvSpPr>
        <p:spPr>
          <a:noFill/>
        </p:spPr>
        <p:txBody>
          <a:bodyPr/>
          <a:lstStyle/>
          <a:p>
            <a:fld id="{693ECB47-7127-4E1C-A952-24E3942A1591}" type="slidenum">
              <a:rPr lang="en-US" altLang="zh-CN" smtClean="0"/>
              <a:pPr/>
              <a:t>72</a:t>
            </a:fld>
            <a:endParaRPr lang="en-US" altLang="zh-CN" smtClean="0"/>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幻灯片图像占位符 1"/>
          <p:cNvSpPr>
            <a:spLocks noGrp="1" noRot="1" noChangeAspect="1" noTextEdit="1"/>
          </p:cNvSpPr>
          <p:nvPr>
            <p:ph type="sldImg"/>
          </p:nvPr>
        </p:nvSpPr>
        <p:spPr>
          <a:xfrm>
            <a:off x="917575" y="744538"/>
            <a:ext cx="4962525" cy="3722687"/>
          </a:xfrm>
          <a:ln/>
        </p:spPr>
      </p:sp>
      <p:sp>
        <p:nvSpPr>
          <p:cNvPr id="96259" name="备注占位符 2"/>
          <p:cNvSpPr>
            <a:spLocks noGrp="1"/>
          </p:cNvSpPr>
          <p:nvPr>
            <p:ph type="body" idx="1"/>
          </p:nvPr>
        </p:nvSpPr>
        <p:spPr>
          <a:noFill/>
          <a:ln/>
        </p:spPr>
        <p:txBody>
          <a:bodyPr/>
          <a:lstStyle/>
          <a:p>
            <a:endParaRPr lang="zh-CN" altLang="en-US" smtClean="0"/>
          </a:p>
        </p:txBody>
      </p:sp>
      <p:sp>
        <p:nvSpPr>
          <p:cNvPr id="96260" name="灯片编号占位符 3"/>
          <p:cNvSpPr>
            <a:spLocks noGrp="1"/>
          </p:cNvSpPr>
          <p:nvPr>
            <p:ph type="sldNum" sz="quarter" idx="5"/>
          </p:nvPr>
        </p:nvSpPr>
        <p:spPr>
          <a:noFill/>
        </p:spPr>
        <p:txBody>
          <a:bodyPr/>
          <a:lstStyle/>
          <a:p>
            <a:fld id="{EBF86ABB-9243-4FB7-B437-4349ECF26BB7}" type="slidenum">
              <a:rPr lang="en-US" altLang="zh-CN" smtClean="0"/>
              <a:pPr/>
              <a:t>73</a:t>
            </a:fld>
            <a:endParaRPr lang="en-US" altLang="zh-CN" smtClean="0"/>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幻灯片图像占位符 1"/>
          <p:cNvSpPr>
            <a:spLocks noGrp="1" noRot="1" noChangeAspect="1" noTextEdit="1"/>
          </p:cNvSpPr>
          <p:nvPr>
            <p:ph type="sldImg"/>
          </p:nvPr>
        </p:nvSpPr>
        <p:spPr>
          <a:xfrm>
            <a:off x="917575" y="744538"/>
            <a:ext cx="4962525" cy="3722687"/>
          </a:xfrm>
          <a:ln/>
        </p:spPr>
      </p:sp>
      <p:sp>
        <p:nvSpPr>
          <p:cNvPr id="31747" name="备注占位符 2"/>
          <p:cNvSpPr>
            <a:spLocks noGrp="1"/>
          </p:cNvSpPr>
          <p:nvPr>
            <p:ph type="body" idx="1"/>
          </p:nvPr>
        </p:nvSpPr>
        <p:spPr>
          <a:noFill/>
          <a:ln/>
        </p:spPr>
        <p:txBody>
          <a:bodyPr/>
          <a:lstStyle/>
          <a:p>
            <a:endParaRPr lang="zh-CN" altLang="en-US" smtClean="0"/>
          </a:p>
        </p:txBody>
      </p:sp>
      <p:sp>
        <p:nvSpPr>
          <p:cNvPr id="31748" name="灯片编号占位符 3"/>
          <p:cNvSpPr>
            <a:spLocks noGrp="1"/>
          </p:cNvSpPr>
          <p:nvPr>
            <p:ph type="sldNum" sz="quarter" idx="5"/>
          </p:nvPr>
        </p:nvSpPr>
        <p:spPr>
          <a:noFill/>
        </p:spPr>
        <p:txBody>
          <a:bodyPr/>
          <a:lstStyle/>
          <a:p>
            <a:fld id="{FC24F2E1-FF2F-4A2F-8587-F0953E46520B}" type="slidenum">
              <a:rPr lang="en-US" altLang="zh-CN" smtClean="0"/>
              <a:pPr/>
              <a:t>74</a:t>
            </a:fld>
            <a:endParaRPr lang="en-US" altLang="zh-CN" smtClean="0"/>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幻灯片图像占位符 1"/>
          <p:cNvSpPr>
            <a:spLocks noGrp="1" noRot="1" noChangeAspect="1" noTextEdit="1"/>
          </p:cNvSpPr>
          <p:nvPr>
            <p:ph type="sldImg"/>
          </p:nvPr>
        </p:nvSpPr>
        <p:spPr>
          <a:xfrm>
            <a:off x="917575" y="744538"/>
            <a:ext cx="4962525" cy="3722687"/>
          </a:xfrm>
          <a:ln/>
        </p:spPr>
      </p:sp>
      <p:sp>
        <p:nvSpPr>
          <p:cNvPr id="29699" name="备注占位符 2"/>
          <p:cNvSpPr>
            <a:spLocks noGrp="1"/>
          </p:cNvSpPr>
          <p:nvPr>
            <p:ph type="body" idx="1"/>
          </p:nvPr>
        </p:nvSpPr>
        <p:spPr>
          <a:noFill/>
          <a:ln/>
        </p:spPr>
        <p:txBody>
          <a:bodyPr/>
          <a:lstStyle/>
          <a:p>
            <a:endParaRPr lang="zh-CN" altLang="en-US" smtClean="0"/>
          </a:p>
        </p:txBody>
      </p:sp>
      <p:sp>
        <p:nvSpPr>
          <p:cNvPr id="29700" name="灯片编号占位符 3"/>
          <p:cNvSpPr txBox="1">
            <a:spLocks noGrp="1"/>
          </p:cNvSpPr>
          <p:nvPr/>
        </p:nvSpPr>
        <p:spPr bwMode="auto">
          <a:xfrm>
            <a:off x="3849688" y="9428163"/>
            <a:ext cx="2946400" cy="496887"/>
          </a:xfrm>
          <a:prstGeom prst="rect">
            <a:avLst/>
          </a:prstGeom>
          <a:noFill/>
          <a:ln w="9525">
            <a:noFill/>
            <a:miter lim="800000"/>
            <a:headEnd/>
            <a:tailEnd/>
          </a:ln>
        </p:spPr>
        <p:txBody>
          <a:bodyPr anchor="b"/>
          <a:lstStyle/>
          <a:p>
            <a:pPr algn="r"/>
            <a:fld id="{3BD551CB-AB77-414A-8052-6EB4906F7FBB}" type="slidenum">
              <a:rPr lang="en-US" altLang="zh-CN" sz="1200"/>
              <a:pPr algn="r"/>
              <a:t>75</a:t>
            </a:fld>
            <a:endParaRPr lang="en-US" altLang="zh-CN" sz="1200"/>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幻灯片图像占位符 1"/>
          <p:cNvSpPr>
            <a:spLocks noGrp="1" noRot="1" noChangeAspect="1" noTextEdit="1"/>
          </p:cNvSpPr>
          <p:nvPr>
            <p:ph type="sldImg"/>
          </p:nvPr>
        </p:nvSpPr>
        <p:spPr>
          <a:xfrm>
            <a:off x="917575" y="744538"/>
            <a:ext cx="4962525" cy="3722687"/>
          </a:xfrm>
          <a:ln/>
        </p:spPr>
      </p:sp>
      <p:sp>
        <p:nvSpPr>
          <p:cNvPr id="30723" name="备注占位符 2"/>
          <p:cNvSpPr>
            <a:spLocks noGrp="1"/>
          </p:cNvSpPr>
          <p:nvPr>
            <p:ph type="body" idx="1"/>
          </p:nvPr>
        </p:nvSpPr>
        <p:spPr>
          <a:noFill/>
          <a:ln/>
        </p:spPr>
        <p:txBody>
          <a:bodyPr/>
          <a:lstStyle/>
          <a:p>
            <a:endParaRPr lang="zh-CN" altLang="en-US" smtClean="0"/>
          </a:p>
        </p:txBody>
      </p:sp>
      <p:sp>
        <p:nvSpPr>
          <p:cNvPr id="30724" name="灯片编号占位符 3"/>
          <p:cNvSpPr txBox="1">
            <a:spLocks noGrp="1"/>
          </p:cNvSpPr>
          <p:nvPr/>
        </p:nvSpPr>
        <p:spPr bwMode="auto">
          <a:xfrm>
            <a:off x="3849688" y="9428163"/>
            <a:ext cx="2946400" cy="496887"/>
          </a:xfrm>
          <a:prstGeom prst="rect">
            <a:avLst/>
          </a:prstGeom>
          <a:noFill/>
          <a:ln w="9525">
            <a:noFill/>
            <a:miter lim="800000"/>
            <a:headEnd/>
            <a:tailEnd/>
          </a:ln>
        </p:spPr>
        <p:txBody>
          <a:bodyPr anchor="b"/>
          <a:lstStyle/>
          <a:p>
            <a:pPr algn="r"/>
            <a:fld id="{47B06DF3-0977-4199-933B-166AC0522796}" type="slidenum">
              <a:rPr lang="en-US" altLang="zh-CN" sz="1200"/>
              <a:pPr algn="r"/>
              <a:t>76</a:t>
            </a:fld>
            <a:endParaRPr lang="en-US" altLang="zh-CN" sz="1200"/>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幻灯片图像占位符 1"/>
          <p:cNvSpPr>
            <a:spLocks noGrp="1" noRot="1" noChangeAspect="1" noTextEdit="1"/>
          </p:cNvSpPr>
          <p:nvPr>
            <p:ph type="sldImg"/>
          </p:nvPr>
        </p:nvSpPr>
        <p:spPr>
          <a:xfrm>
            <a:off x="917575" y="744538"/>
            <a:ext cx="4962525" cy="3722687"/>
          </a:xfrm>
          <a:ln/>
        </p:spPr>
      </p:sp>
      <p:sp>
        <p:nvSpPr>
          <p:cNvPr id="32771" name="备注占位符 2"/>
          <p:cNvSpPr>
            <a:spLocks noGrp="1"/>
          </p:cNvSpPr>
          <p:nvPr>
            <p:ph type="body" idx="1"/>
          </p:nvPr>
        </p:nvSpPr>
        <p:spPr>
          <a:noFill/>
          <a:ln/>
        </p:spPr>
        <p:txBody>
          <a:bodyPr/>
          <a:lstStyle/>
          <a:p>
            <a:endParaRPr lang="zh-CN" altLang="en-US" smtClean="0"/>
          </a:p>
        </p:txBody>
      </p:sp>
      <p:sp>
        <p:nvSpPr>
          <p:cNvPr id="32772" name="灯片编号占位符 3"/>
          <p:cNvSpPr>
            <a:spLocks noGrp="1"/>
          </p:cNvSpPr>
          <p:nvPr>
            <p:ph type="sldNum" sz="quarter" idx="5"/>
          </p:nvPr>
        </p:nvSpPr>
        <p:spPr>
          <a:noFill/>
        </p:spPr>
        <p:txBody>
          <a:bodyPr/>
          <a:lstStyle/>
          <a:p>
            <a:fld id="{B8D5E12A-E328-4B48-97FD-3CE50CEFE76A}" type="slidenum">
              <a:rPr lang="en-US" altLang="zh-CN" smtClean="0"/>
              <a:pPr/>
              <a:t>77</a:t>
            </a:fld>
            <a:endParaRPr lang="en-US" altLang="zh-CN" smtClean="0"/>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幻灯片图像占位符 1"/>
          <p:cNvSpPr>
            <a:spLocks noGrp="1" noRot="1" noChangeAspect="1" noTextEdit="1"/>
          </p:cNvSpPr>
          <p:nvPr>
            <p:ph type="sldImg"/>
          </p:nvPr>
        </p:nvSpPr>
        <p:spPr>
          <a:xfrm>
            <a:off x="917575" y="744538"/>
            <a:ext cx="4962525" cy="3722687"/>
          </a:xfrm>
          <a:ln/>
        </p:spPr>
      </p:sp>
      <p:sp>
        <p:nvSpPr>
          <p:cNvPr id="34819" name="备注占位符 2"/>
          <p:cNvSpPr>
            <a:spLocks noGrp="1"/>
          </p:cNvSpPr>
          <p:nvPr>
            <p:ph type="body" idx="1"/>
          </p:nvPr>
        </p:nvSpPr>
        <p:spPr>
          <a:noFill/>
          <a:ln/>
        </p:spPr>
        <p:txBody>
          <a:bodyPr/>
          <a:lstStyle/>
          <a:p>
            <a:endParaRPr lang="zh-CN" altLang="en-US" smtClean="0"/>
          </a:p>
        </p:txBody>
      </p:sp>
      <p:sp>
        <p:nvSpPr>
          <p:cNvPr id="34820" name="灯片编号占位符 3"/>
          <p:cNvSpPr>
            <a:spLocks noGrp="1"/>
          </p:cNvSpPr>
          <p:nvPr>
            <p:ph type="sldNum" sz="quarter" idx="5"/>
          </p:nvPr>
        </p:nvSpPr>
        <p:spPr>
          <a:noFill/>
        </p:spPr>
        <p:txBody>
          <a:bodyPr/>
          <a:lstStyle/>
          <a:p>
            <a:fld id="{73069C90-ED5E-42AB-8088-1A52223975B7}" type="slidenum">
              <a:rPr lang="en-US" altLang="zh-CN" smtClean="0"/>
              <a:pPr/>
              <a:t>78</a:t>
            </a:fld>
            <a:endParaRPr lang="en-US" altLang="zh-CN" smtClean="0"/>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幻灯片图像占位符 1"/>
          <p:cNvSpPr>
            <a:spLocks noGrp="1" noRot="1" noChangeAspect="1" noTextEdit="1"/>
          </p:cNvSpPr>
          <p:nvPr>
            <p:ph type="sldImg"/>
          </p:nvPr>
        </p:nvSpPr>
        <p:spPr>
          <a:xfrm>
            <a:off x="917575" y="744538"/>
            <a:ext cx="4962525" cy="3722687"/>
          </a:xfrm>
          <a:ln/>
        </p:spPr>
      </p:sp>
      <p:sp>
        <p:nvSpPr>
          <p:cNvPr id="35843" name="备注占位符 2"/>
          <p:cNvSpPr>
            <a:spLocks noGrp="1"/>
          </p:cNvSpPr>
          <p:nvPr>
            <p:ph type="body" idx="1"/>
          </p:nvPr>
        </p:nvSpPr>
        <p:spPr>
          <a:noFill/>
          <a:ln/>
        </p:spPr>
        <p:txBody>
          <a:bodyPr/>
          <a:lstStyle/>
          <a:p>
            <a:endParaRPr lang="zh-CN" altLang="en-US" smtClean="0"/>
          </a:p>
        </p:txBody>
      </p:sp>
      <p:sp>
        <p:nvSpPr>
          <p:cNvPr id="35844" name="灯片编号占位符 3"/>
          <p:cNvSpPr>
            <a:spLocks noGrp="1"/>
          </p:cNvSpPr>
          <p:nvPr>
            <p:ph type="sldNum" sz="quarter" idx="5"/>
          </p:nvPr>
        </p:nvSpPr>
        <p:spPr>
          <a:noFill/>
        </p:spPr>
        <p:txBody>
          <a:bodyPr/>
          <a:lstStyle/>
          <a:p>
            <a:fld id="{8FA78A4E-B53C-44AF-A463-637B476B41AC}" type="slidenum">
              <a:rPr lang="en-US" altLang="zh-CN" smtClean="0"/>
              <a:pPr/>
              <a:t>79</a:t>
            </a:fld>
            <a:endParaRPr lang="en-US" altLang="zh-CN" smtClean="0"/>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幻灯片图像占位符 1"/>
          <p:cNvSpPr>
            <a:spLocks noGrp="1" noRot="1" noChangeAspect="1" noTextEdit="1"/>
          </p:cNvSpPr>
          <p:nvPr>
            <p:ph type="sldImg"/>
          </p:nvPr>
        </p:nvSpPr>
        <p:spPr>
          <a:xfrm>
            <a:off x="917575" y="744538"/>
            <a:ext cx="4962525" cy="3722687"/>
          </a:xfrm>
          <a:ln/>
        </p:spPr>
      </p:sp>
      <p:sp>
        <p:nvSpPr>
          <p:cNvPr id="103427" name="备注占位符 2"/>
          <p:cNvSpPr>
            <a:spLocks noGrp="1"/>
          </p:cNvSpPr>
          <p:nvPr>
            <p:ph type="body" idx="1"/>
          </p:nvPr>
        </p:nvSpPr>
        <p:spPr>
          <a:noFill/>
          <a:ln/>
        </p:spPr>
        <p:txBody>
          <a:bodyPr/>
          <a:lstStyle/>
          <a:p>
            <a:endParaRPr lang="zh-CN" altLang="en-US" smtClean="0"/>
          </a:p>
        </p:txBody>
      </p:sp>
      <p:sp>
        <p:nvSpPr>
          <p:cNvPr id="103428" name="灯片编号占位符 3"/>
          <p:cNvSpPr>
            <a:spLocks noGrp="1"/>
          </p:cNvSpPr>
          <p:nvPr>
            <p:ph type="sldNum" sz="quarter" idx="5"/>
          </p:nvPr>
        </p:nvSpPr>
        <p:spPr>
          <a:noFill/>
        </p:spPr>
        <p:txBody>
          <a:bodyPr/>
          <a:lstStyle/>
          <a:p>
            <a:fld id="{EAC56B26-4C0C-45F2-A427-770EBD2EF032}" type="slidenum">
              <a:rPr lang="en-US" altLang="zh-CN" smtClean="0"/>
              <a:pPr/>
              <a:t>82</a:t>
            </a:fld>
            <a:endParaRPr lang="en-US" altLang="zh-CN"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917575" y="744538"/>
            <a:ext cx="4962525" cy="3722687"/>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0D8A2CC0-5DED-44EC-BDEB-682DC09F8A5A}" type="slidenum">
              <a:rPr lang="en-US" altLang="zh-CN" smtClean="0"/>
              <a:pPr>
                <a:defRPr/>
              </a:pPr>
              <a:t>9</a:t>
            </a:fld>
            <a:endParaRPr lang="en-US" altLang="zh-CN"/>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917575" y="744538"/>
            <a:ext cx="4962525" cy="3722687"/>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0D8A2CC0-5DED-44EC-BDEB-682DC09F8A5A}" type="slidenum">
              <a:rPr lang="en-US" altLang="zh-CN" smtClean="0"/>
              <a:pPr>
                <a:defRPr/>
              </a:pPr>
              <a:t>83</a:t>
            </a:fld>
            <a:endParaRPr lang="en-US" altLang="zh-CN"/>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917575" y="744538"/>
            <a:ext cx="4962525" cy="3722687"/>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0D8A2CC0-5DED-44EC-BDEB-682DC09F8A5A}" type="slidenum">
              <a:rPr lang="en-US" altLang="zh-CN" smtClean="0"/>
              <a:pPr>
                <a:defRPr/>
              </a:pPr>
              <a:t>84</a:t>
            </a:fld>
            <a:endParaRPr lang="en-US" altLang="zh-CN"/>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幻灯片图像占位符 1"/>
          <p:cNvSpPr>
            <a:spLocks noGrp="1" noRot="1" noChangeAspect="1" noTextEdit="1"/>
          </p:cNvSpPr>
          <p:nvPr>
            <p:ph type="sldImg"/>
          </p:nvPr>
        </p:nvSpPr>
        <p:spPr>
          <a:xfrm>
            <a:off x="917575" y="744538"/>
            <a:ext cx="4962525" cy="3722687"/>
          </a:xfrm>
          <a:ln/>
        </p:spPr>
      </p:sp>
      <p:sp>
        <p:nvSpPr>
          <p:cNvPr id="103427" name="备注占位符 2"/>
          <p:cNvSpPr>
            <a:spLocks noGrp="1"/>
          </p:cNvSpPr>
          <p:nvPr>
            <p:ph type="body" idx="1"/>
          </p:nvPr>
        </p:nvSpPr>
        <p:spPr>
          <a:noFill/>
          <a:ln/>
        </p:spPr>
        <p:txBody>
          <a:bodyPr/>
          <a:lstStyle/>
          <a:p>
            <a:endParaRPr lang="zh-CN" altLang="en-US" smtClean="0"/>
          </a:p>
        </p:txBody>
      </p:sp>
      <p:sp>
        <p:nvSpPr>
          <p:cNvPr id="103428" name="灯片编号占位符 3"/>
          <p:cNvSpPr>
            <a:spLocks noGrp="1"/>
          </p:cNvSpPr>
          <p:nvPr>
            <p:ph type="sldNum" sz="quarter" idx="5"/>
          </p:nvPr>
        </p:nvSpPr>
        <p:spPr>
          <a:noFill/>
        </p:spPr>
        <p:txBody>
          <a:bodyPr/>
          <a:lstStyle/>
          <a:p>
            <a:fld id="{EAC56B26-4C0C-45F2-A427-770EBD2EF032}" type="slidenum">
              <a:rPr lang="en-US" altLang="zh-CN" smtClean="0"/>
              <a:pPr/>
              <a:t>85</a:t>
            </a:fld>
            <a:endParaRPr lang="en-US" altLang="zh-CN"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917575" y="744538"/>
            <a:ext cx="4962525" cy="3722687"/>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6AC707DC-1997-41C1-ADBF-479BDBAEC459}" type="slidenum">
              <a:rPr lang="en-US" altLang="zh-CN" smtClean="0"/>
              <a:pPr>
                <a:defRPr/>
              </a:pPr>
              <a:t>10</a:t>
            </a:fld>
            <a:endParaRPr lang="en-US" altLang="zh-CN"/>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3" name="Line 4"/>
          <p:cNvSpPr>
            <a:spLocks noChangeShapeType="1"/>
          </p:cNvSpPr>
          <p:nvPr/>
        </p:nvSpPr>
        <p:spPr bwMode="auto">
          <a:xfrm>
            <a:off x="179388" y="1916113"/>
            <a:ext cx="8785225" cy="0"/>
          </a:xfrm>
          <a:prstGeom prst="line">
            <a:avLst/>
          </a:prstGeom>
          <a:noFill/>
          <a:ln w="38100">
            <a:solidFill>
              <a:srgbClr val="000099"/>
            </a:solidFill>
            <a:round/>
            <a:headEnd/>
            <a:tailEnd/>
          </a:ln>
          <a:effectLst/>
        </p:spPr>
        <p:txBody>
          <a:bodyPr/>
          <a:lstStyle/>
          <a:p>
            <a:pPr algn="ctr">
              <a:defRPr/>
            </a:pPr>
            <a:endParaRPr lang="zh-CN" altLang="en-US">
              <a:latin typeface="Arial" charset="0"/>
            </a:endParaRPr>
          </a:p>
        </p:txBody>
      </p:sp>
      <p:sp>
        <p:nvSpPr>
          <p:cNvPr id="4" name="Freeform 5"/>
          <p:cNvSpPr>
            <a:spLocks noEditPoints="1"/>
          </p:cNvSpPr>
          <p:nvPr/>
        </p:nvSpPr>
        <p:spPr bwMode="auto">
          <a:xfrm>
            <a:off x="7740650" y="188913"/>
            <a:ext cx="936625" cy="792162"/>
          </a:xfrm>
          <a:custGeom>
            <a:avLst/>
            <a:gdLst/>
            <a:ahLst/>
            <a:cxnLst>
              <a:cxn ang="0">
                <a:pos x="73" y="521"/>
              </a:cxn>
              <a:cxn ang="0">
                <a:pos x="63" y="493"/>
              </a:cxn>
              <a:cxn ang="0">
                <a:pos x="72" y="397"/>
              </a:cxn>
              <a:cxn ang="0">
                <a:pos x="73" y="343"/>
              </a:cxn>
              <a:cxn ang="0">
                <a:pos x="61" y="289"/>
              </a:cxn>
              <a:cxn ang="0">
                <a:pos x="37" y="292"/>
              </a:cxn>
              <a:cxn ang="0">
                <a:pos x="121" y="237"/>
              </a:cxn>
              <a:cxn ang="0">
                <a:pos x="418" y="194"/>
              </a:cxn>
              <a:cxn ang="0">
                <a:pos x="392" y="98"/>
              </a:cxn>
              <a:cxn ang="0">
                <a:pos x="486" y="52"/>
              </a:cxn>
              <a:cxn ang="0">
                <a:pos x="508" y="93"/>
              </a:cxn>
              <a:cxn ang="0">
                <a:pos x="540" y="129"/>
              </a:cxn>
              <a:cxn ang="0">
                <a:pos x="555" y="146"/>
              </a:cxn>
              <a:cxn ang="0">
                <a:pos x="628" y="136"/>
              </a:cxn>
              <a:cxn ang="0">
                <a:pos x="512" y="202"/>
              </a:cxn>
              <a:cxn ang="0">
                <a:pos x="681" y="230"/>
              </a:cxn>
              <a:cxn ang="0">
                <a:pos x="705" y="213"/>
              </a:cxn>
              <a:cxn ang="0">
                <a:pos x="674" y="332"/>
              </a:cxn>
              <a:cxn ang="0">
                <a:pos x="675" y="387"/>
              </a:cxn>
              <a:cxn ang="0">
                <a:pos x="686" y="402"/>
              </a:cxn>
              <a:cxn ang="0">
                <a:pos x="676" y="512"/>
              </a:cxn>
              <a:cxn ang="0">
                <a:pos x="383" y="704"/>
              </a:cxn>
              <a:cxn ang="0">
                <a:pos x="94" y="306"/>
              </a:cxn>
              <a:cxn ang="0">
                <a:pos x="653" y="297"/>
              </a:cxn>
              <a:cxn ang="0">
                <a:pos x="371" y="683"/>
              </a:cxn>
              <a:cxn ang="0">
                <a:pos x="358" y="307"/>
              </a:cxn>
              <a:cxn ang="0">
                <a:pos x="466" y="295"/>
              </a:cxn>
              <a:cxn ang="0">
                <a:pos x="316" y="286"/>
              </a:cxn>
              <a:cxn ang="0">
                <a:pos x="258" y="305"/>
              </a:cxn>
              <a:cxn ang="0">
                <a:pos x="291" y="311"/>
              </a:cxn>
              <a:cxn ang="0">
                <a:pos x="515" y="253"/>
              </a:cxn>
              <a:cxn ang="0">
                <a:pos x="139" y="289"/>
              </a:cxn>
              <a:cxn ang="0">
                <a:pos x="174" y="270"/>
              </a:cxn>
              <a:cxn ang="0">
                <a:pos x="109" y="287"/>
              </a:cxn>
              <a:cxn ang="0">
                <a:pos x="313" y="273"/>
              </a:cxn>
              <a:cxn ang="0">
                <a:pos x="350" y="267"/>
              </a:cxn>
              <a:cxn ang="0">
                <a:pos x="75" y="219"/>
              </a:cxn>
              <a:cxn ang="0">
                <a:pos x="21" y="181"/>
              </a:cxn>
              <a:cxn ang="0">
                <a:pos x="87" y="162"/>
              </a:cxn>
              <a:cxn ang="0">
                <a:pos x="148" y="147"/>
              </a:cxn>
              <a:cxn ang="0">
                <a:pos x="156" y="138"/>
              </a:cxn>
              <a:cxn ang="0">
                <a:pos x="149" y="109"/>
              </a:cxn>
              <a:cxn ang="0">
                <a:pos x="113" y="104"/>
              </a:cxn>
              <a:cxn ang="0">
                <a:pos x="126" y="65"/>
              </a:cxn>
              <a:cxn ang="0">
                <a:pos x="159" y="89"/>
              </a:cxn>
              <a:cxn ang="0">
                <a:pos x="317" y="62"/>
              </a:cxn>
              <a:cxn ang="0">
                <a:pos x="335" y="29"/>
              </a:cxn>
              <a:cxn ang="0">
                <a:pos x="291" y="116"/>
              </a:cxn>
              <a:cxn ang="0">
                <a:pos x="323" y="162"/>
              </a:cxn>
              <a:cxn ang="0">
                <a:pos x="345" y="173"/>
              </a:cxn>
              <a:cxn ang="0">
                <a:pos x="371" y="178"/>
              </a:cxn>
              <a:cxn ang="0">
                <a:pos x="389" y="194"/>
              </a:cxn>
              <a:cxn ang="0">
                <a:pos x="247" y="103"/>
              </a:cxn>
              <a:cxn ang="0">
                <a:pos x="349" y="102"/>
              </a:cxn>
              <a:cxn ang="0">
                <a:pos x="380" y="91"/>
              </a:cxn>
              <a:cxn ang="0">
                <a:pos x="356" y="643"/>
              </a:cxn>
              <a:cxn ang="0">
                <a:pos x="355" y="444"/>
              </a:cxn>
              <a:cxn ang="0">
                <a:pos x="628" y="591"/>
              </a:cxn>
            </a:cxnLst>
            <a:rect l="0" t="0" r="r" b="b"/>
            <a:pathLst>
              <a:path w="733" h="705">
                <a:moveTo>
                  <a:pt x="368" y="705"/>
                </a:moveTo>
                <a:cubicBezTo>
                  <a:pt x="367" y="703"/>
                  <a:pt x="367" y="703"/>
                  <a:pt x="351" y="697"/>
                </a:cubicBezTo>
                <a:cubicBezTo>
                  <a:pt x="277" y="671"/>
                  <a:pt x="203" y="654"/>
                  <a:pt x="125" y="642"/>
                </a:cubicBezTo>
                <a:cubicBezTo>
                  <a:pt x="108" y="640"/>
                  <a:pt x="91" y="638"/>
                  <a:pt x="74" y="636"/>
                </a:cubicBezTo>
                <a:cubicBezTo>
                  <a:pt x="74" y="598"/>
                  <a:pt x="73" y="559"/>
                  <a:pt x="73" y="521"/>
                </a:cubicBezTo>
                <a:cubicBezTo>
                  <a:pt x="69" y="521"/>
                  <a:pt x="63" y="528"/>
                  <a:pt x="60" y="530"/>
                </a:cubicBezTo>
                <a:cubicBezTo>
                  <a:pt x="42" y="538"/>
                  <a:pt x="46" y="523"/>
                  <a:pt x="46" y="507"/>
                </a:cubicBezTo>
                <a:cubicBezTo>
                  <a:pt x="49" y="485"/>
                  <a:pt x="49" y="485"/>
                  <a:pt x="51" y="477"/>
                </a:cubicBezTo>
                <a:cubicBezTo>
                  <a:pt x="52" y="483"/>
                  <a:pt x="54" y="488"/>
                  <a:pt x="57" y="493"/>
                </a:cubicBezTo>
                <a:cubicBezTo>
                  <a:pt x="59" y="493"/>
                  <a:pt x="61" y="493"/>
                  <a:pt x="63" y="493"/>
                </a:cubicBezTo>
                <a:cubicBezTo>
                  <a:pt x="82" y="468"/>
                  <a:pt x="68" y="435"/>
                  <a:pt x="58" y="409"/>
                </a:cubicBezTo>
                <a:cubicBezTo>
                  <a:pt x="55" y="407"/>
                  <a:pt x="54" y="407"/>
                  <a:pt x="50" y="407"/>
                </a:cubicBezTo>
                <a:cubicBezTo>
                  <a:pt x="46" y="411"/>
                  <a:pt x="46" y="419"/>
                  <a:pt x="45" y="425"/>
                </a:cubicBezTo>
                <a:cubicBezTo>
                  <a:pt x="36" y="408"/>
                  <a:pt x="37" y="381"/>
                  <a:pt x="62" y="384"/>
                </a:cubicBezTo>
                <a:cubicBezTo>
                  <a:pt x="66" y="387"/>
                  <a:pt x="69" y="396"/>
                  <a:pt x="72" y="397"/>
                </a:cubicBezTo>
                <a:cubicBezTo>
                  <a:pt x="75" y="395"/>
                  <a:pt x="73" y="382"/>
                  <a:pt x="73" y="378"/>
                </a:cubicBezTo>
                <a:cubicBezTo>
                  <a:pt x="63" y="366"/>
                  <a:pt x="62" y="367"/>
                  <a:pt x="50" y="377"/>
                </a:cubicBezTo>
                <a:cubicBezTo>
                  <a:pt x="49" y="362"/>
                  <a:pt x="45" y="348"/>
                  <a:pt x="56" y="336"/>
                </a:cubicBezTo>
                <a:cubicBezTo>
                  <a:pt x="63" y="337"/>
                  <a:pt x="67" y="337"/>
                  <a:pt x="71" y="343"/>
                </a:cubicBezTo>
                <a:cubicBezTo>
                  <a:pt x="71" y="343"/>
                  <a:pt x="72" y="343"/>
                  <a:pt x="73" y="343"/>
                </a:cubicBezTo>
                <a:cubicBezTo>
                  <a:pt x="73" y="324"/>
                  <a:pt x="73" y="305"/>
                  <a:pt x="74" y="286"/>
                </a:cubicBezTo>
                <a:cubicBezTo>
                  <a:pt x="70" y="281"/>
                  <a:pt x="66" y="276"/>
                  <a:pt x="62" y="272"/>
                </a:cubicBezTo>
                <a:cubicBezTo>
                  <a:pt x="61" y="257"/>
                  <a:pt x="61" y="257"/>
                  <a:pt x="60" y="256"/>
                </a:cubicBezTo>
                <a:cubicBezTo>
                  <a:pt x="58" y="256"/>
                  <a:pt x="57" y="256"/>
                  <a:pt x="56" y="256"/>
                </a:cubicBezTo>
                <a:cubicBezTo>
                  <a:pt x="47" y="269"/>
                  <a:pt x="54" y="277"/>
                  <a:pt x="61" y="289"/>
                </a:cubicBezTo>
                <a:cubicBezTo>
                  <a:pt x="59" y="289"/>
                  <a:pt x="59" y="289"/>
                  <a:pt x="44" y="282"/>
                </a:cubicBezTo>
                <a:cubicBezTo>
                  <a:pt x="36" y="276"/>
                  <a:pt x="33" y="269"/>
                  <a:pt x="39" y="259"/>
                </a:cubicBezTo>
                <a:cubicBezTo>
                  <a:pt x="39" y="258"/>
                  <a:pt x="39" y="257"/>
                  <a:pt x="39" y="256"/>
                </a:cubicBezTo>
                <a:cubicBezTo>
                  <a:pt x="37" y="254"/>
                  <a:pt x="37" y="254"/>
                  <a:pt x="32" y="254"/>
                </a:cubicBezTo>
                <a:cubicBezTo>
                  <a:pt x="16" y="262"/>
                  <a:pt x="31" y="284"/>
                  <a:pt x="37" y="292"/>
                </a:cubicBezTo>
                <a:cubicBezTo>
                  <a:pt x="31" y="292"/>
                  <a:pt x="24" y="288"/>
                  <a:pt x="19" y="284"/>
                </a:cubicBezTo>
                <a:cubicBezTo>
                  <a:pt x="7" y="271"/>
                  <a:pt x="0" y="264"/>
                  <a:pt x="10" y="247"/>
                </a:cubicBezTo>
                <a:cubicBezTo>
                  <a:pt x="22" y="238"/>
                  <a:pt x="33" y="230"/>
                  <a:pt x="49" y="230"/>
                </a:cubicBezTo>
                <a:cubicBezTo>
                  <a:pt x="58" y="233"/>
                  <a:pt x="68" y="235"/>
                  <a:pt x="78" y="238"/>
                </a:cubicBezTo>
                <a:cubicBezTo>
                  <a:pt x="90" y="240"/>
                  <a:pt x="111" y="243"/>
                  <a:pt x="121" y="237"/>
                </a:cubicBezTo>
                <a:cubicBezTo>
                  <a:pt x="124" y="223"/>
                  <a:pt x="122" y="219"/>
                  <a:pt x="137" y="219"/>
                </a:cubicBezTo>
                <a:cubicBezTo>
                  <a:pt x="144" y="223"/>
                  <a:pt x="148" y="226"/>
                  <a:pt x="156" y="226"/>
                </a:cubicBezTo>
                <a:cubicBezTo>
                  <a:pt x="174" y="215"/>
                  <a:pt x="191" y="214"/>
                  <a:pt x="211" y="214"/>
                </a:cubicBezTo>
                <a:cubicBezTo>
                  <a:pt x="250" y="217"/>
                  <a:pt x="289" y="222"/>
                  <a:pt x="327" y="221"/>
                </a:cubicBezTo>
                <a:cubicBezTo>
                  <a:pt x="358" y="213"/>
                  <a:pt x="388" y="206"/>
                  <a:pt x="418" y="194"/>
                </a:cubicBezTo>
                <a:cubicBezTo>
                  <a:pt x="429" y="187"/>
                  <a:pt x="475" y="154"/>
                  <a:pt x="455" y="138"/>
                </a:cubicBezTo>
                <a:cubicBezTo>
                  <a:pt x="433" y="133"/>
                  <a:pt x="408" y="127"/>
                  <a:pt x="387" y="138"/>
                </a:cubicBezTo>
                <a:cubicBezTo>
                  <a:pt x="386" y="138"/>
                  <a:pt x="385" y="138"/>
                  <a:pt x="384" y="138"/>
                </a:cubicBezTo>
                <a:cubicBezTo>
                  <a:pt x="379" y="127"/>
                  <a:pt x="372" y="119"/>
                  <a:pt x="363" y="112"/>
                </a:cubicBezTo>
                <a:cubicBezTo>
                  <a:pt x="371" y="104"/>
                  <a:pt x="383" y="104"/>
                  <a:pt x="392" y="98"/>
                </a:cubicBezTo>
                <a:cubicBezTo>
                  <a:pt x="402" y="83"/>
                  <a:pt x="410" y="73"/>
                  <a:pt x="427" y="65"/>
                </a:cubicBezTo>
                <a:cubicBezTo>
                  <a:pt x="442" y="60"/>
                  <a:pt x="442" y="60"/>
                  <a:pt x="444" y="60"/>
                </a:cubicBezTo>
                <a:cubicBezTo>
                  <a:pt x="436" y="67"/>
                  <a:pt x="424" y="75"/>
                  <a:pt x="424" y="86"/>
                </a:cubicBezTo>
                <a:cubicBezTo>
                  <a:pt x="429" y="90"/>
                  <a:pt x="438" y="82"/>
                  <a:pt x="442" y="79"/>
                </a:cubicBezTo>
                <a:cubicBezTo>
                  <a:pt x="452" y="63"/>
                  <a:pt x="464" y="50"/>
                  <a:pt x="486" y="52"/>
                </a:cubicBezTo>
                <a:cubicBezTo>
                  <a:pt x="475" y="58"/>
                  <a:pt x="460" y="72"/>
                  <a:pt x="471" y="85"/>
                </a:cubicBezTo>
                <a:cubicBezTo>
                  <a:pt x="480" y="85"/>
                  <a:pt x="489" y="63"/>
                  <a:pt x="493" y="57"/>
                </a:cubicBezTo>
                <a:cubicBezTo>
                  <a:pt x="496" y="54"/>
                  <a:pt x="499" y="52"/>
                  <a:pt x="503" y="50"/>
                </a:cubicBezTo>
                <a:cubicBezTo>
                  <a:pt x="518" y="50"/>
                  <a:pt x="526" y="51"/>
                  <a:pt x="538" y="63"/>
                </a:cubicBezTo>
                <a:cubicBezTo>
                  <a:pt x="522" y="65"/>
                  <a:pt x="499" y="73"/>
                  <a:pt x="508" y="93"/>
                </a:cubicBezTo>
                <a:cubicBezTo>
                  <a:pt x="514" y="96"/>
                  <a:pt x="525" y="84"/>
                  <a:pt x="530" y="80"/>
                </a:cubicBezTo>
                <a:cubicBezTo>
                  <a:pt x="544" y="75"/>
                  <a:pt x="557" y="72"/>
                  <a:pt x="571" y="81"/>
                </a:cubicBezTo>
                <a:cubicBezTo>
                  <a:pt x="579" y="96"/>
                  <a:pt x="570" y="109"/>
                  <a:pt x="561" y="122"/>
                </a:cubicBezTo>
                <a:cubicBezTo>
                  <a:pt x="561" y="108"/>
                  <a:pt x="560" y="104"/>
                  <a:pt x="548" y="96"/>
                </a:cubicBezTo>
                <a:cubicBezTo>
                  <a:pt x="520" y="88"/>
                  <a:pt x="527" y="117"/>
                  <a:pt x="540" y="129"/>
                </a:cubicBezTo>
                <a:cubicBezTo>
                  <a:pt x="554" y="129"/>
                  <a:pt x="568" y="124"/>
                  <a:pt x="583" y="125"/>
                </a:cubicBezTo>
                <a:cubicBezTo>
                  <a:pt x="584" y="127"/>
                  <a:pt x="586" y="128"/>
                  <a:pt x="588" y="130"/>
                </a:cubicBezTo>
                <a:cubicBezTo>
                  <a:pt x="601" y="152"/>
                  <a:pt x="580" y="162"/>
                  <a:pt x="561" y="171"/>
                </a:cubicBezTo>
                <a:cubicBezTo>
                  <a:pt x="560" y="171"/>
                  <a:pt x="560" y="171"/>
                  <a:pt x="559" y="171"/>
                </a:cubicBezTo>
                <a:cubicBezTo>
                  <a:pt x="566" y="160"/>
                  <a:pt x="565" y="155"/>
                  <a:pt x="555" y="146"/>
                </a:cubicBezTo>
                <a:cubicBezTo>
                  <a:pt x="536" y="146"/>
                  <a:pt x="532" y="160"/>
                  <a:pt x="532" y="175"/>
                </a:cubicBezTo>
                <a:cubicBezTo>
                  <a:pt x="548" y="197"/>
                  <a:pt x="589" y="201"/>
                  <a:pt x="613" y="194"/>
                </a:cubicBezTo>
                <a:cubicBezTo>
                  <a:pt x="621" y="188"/>
                  <a:pt x="639" y="174"/>
                  <a:pt x="631" y="163"/>
                </a:cubicBezTo>
                <a:cubicBezTo>
                  <a:pt x="615" y="156"/>
                  <a:pt x="607" y="164"/>
                  <a:pt x="595" y="174"/>
                </a:cubicBezTo>
                <a:cubicBezTo>
                  <a:pt x="595" y="152"/>
                  <a:pt x="604" y="136"/>
                  <a:pt x="628" y="136"/>
                </a:cubicBezTo>
                <a:cubicBezTo>
                  <a:pt x="648" y="141"/>
                  <a:pt x="656" y="152"/>
                  <a:pt x="656" y="172"/>
                </a:cubicBezTo>
                <a:cubicBezTo>
                  <a:pt x="647" y="194"/>
                  <a:pt x="628" y="203"/>
                  <a:pt x="607" y="210"/>
                </a:cubicBezTo>
                <a:cubicBezTo>
                  <a:pt x="579" y="214"/>
                  <a:pt x="550" y="206"/>
                  <a:pt x="524" y="196"/>
                </a:cubicBezTo>
                <a:cubicBezTo>
                  <a:pt x="518" y="196"/>
                  <a:pt x="517" y="195"/>
                  <a:pt x="512" y="198"/>
                </a:cubicBezTo>
                <a:cubicBezTo>
                  <a:pt x="512" y="200"/>
                  <a:pt x="512" y="201"/>
                  <a:pt x="512" y="202"/>
                </a:cubicBezTo>
                <a:cubicBezTo>
                  <a:pt x="525" y="214"/>
                  <a:pt x="547" y="220"/>
                  <a:pt x="564" y="226"/>
                </a:cubicBezTo>
                <a:cubicBezTo>
                  <a:pt x="569" y="227"/>
                  <a:pt x="668" y="254"/>
                  <a:pt x="655" y="217"/>
                </a:cubicBezTo>
                <a:cubicBezTo>
                  <a:pt x="644" y="212"/>
                  <a:pt x="627" y="221"/>
                  <a:pt x="617" y="224"/>
                </a:cubicBezTo>
                <a:cubicBezTo>
                  <a:pt x="619" y="210"/>
                  <a:pt x="635" y="200"/>
                  <a:pt x="648" y="196"/>
                </a:cubicBezTo>
                <a:cubicBezTo>
                  <a:pt x="667" y="198"/>
                  <a:pt x="681" y="210"/>
                  <a:pt x="681" y="230"/>
                </a:cubicBezTo>
                <a:cubicBezTo>
                  <a:pt x="674" y="254"/>
                  <a:pt x="636" y="255"/>
                  <a:pt x="617" y="254"/>
                </a:cubicBezTo>
                <a:cubicBezTo>
                  <a:pt x="605" y="250"/>
                  <a:pt x="511" y="216"/>
                  <a:pt x="507" y="221"/>
                </a:cubicBezTo>
                <a:cubicBezTo>
                  <a:pt x="511" y="226"/>
                  <a:pt x="517" y="230"/>
                  <a:pt x="518" y="237"/>
                </a:cubicBezTo>
                <a:cubicBezTo>
                  <a:pt x="567" y="254"/>
                  <a:pt x="624" y="277"/>
                  <a:pt x="676" y="265"/>
                </a:cubicBezTo>
                <a:cubicBezTo>
                  <a:pt x="698" y="255"/>
                  <a:pt x="715" y="238"/>
                  <a:pt x="705" y="213"/>
                </a:cubicBezTo>
                <a:cubicBezTo>
                  <a:pt x="694" y="200"/>
                  <a:pt x="685" y="198"/>
                  <a:pt x="669" y="197"/>
                </a:cubicBezTo>
                <a:cubicBezTo>
                  <a:pt x="684" y="184"/>
                  <a:pt x="703" y="185"/>
                  <a:pt x="719" y="195"/>
                </a:cubicBezTo>
                <a:cubicBezTo>
                  <a:pt x="733" y="222"/>
                  <a:pt x="720" y="251"/>
                  <a:pt x="701" y="272"/>
                </a:cubicBezTo>
                <a:cubicBezTo>
                  <a:pt x="689" y="280"/>
                  <a:pt x="689" y="280"/>
                  <a:pt x="674" y="288"/>
                </a:cubicBezTo>
                <a:cubicBezTo>
                  <a:pt x="674" y="303"/>
                  <a:pt x="674" y="318"/>
                  <a:pt x="674" y="332"/>
                </a:cubicBezTo>
                <a:cubicBezTo>
                  <a:pt x="674" y="332"/>
                  <a:pt x="675" y="333"/>
                  <a:pt x="675" y="333"/>
                </a:cubicBezTo>
                <a:cubicBezTo>
                  <a:pt x="698" y="310"/>
                  <a:pt x="695" y="357"/>
                  <a:pt x="695" y="367"/>
                </a:cubicBezTo>
                <a:cubicBezTo>
                  <a:pt x="691" y="364"/>
                  <a:pt x="688" y="361"/>
                  <a:pt x="683" y="359"/>
                </a:cubicBezTo>
                <a:cubicBezTo>
                  <a:pt x="671" y="364"/>
                  <a:pt x="674" y="376"/>
                  <a:pt x="674" y="387"/>
                </a:cubicBezTo>
                <a:cubicBezTo>
                  <a:pt x="674" y="387"/>
                  <a:pt x="674" y="387"/>
                  <a:pt x="675" y="387"/>
                </a:cubicBezTo>
                <a:cubicBezTo>
                  <a:pt x="677" y="383"/>
                  <a:pt x="680" y="379"/>
                  <a:pt x="682" y="375"/>
                </a:cubicBezTo>
                <a:cubicBezTo>
                  <a:pt x="705" y="364"/>
                  <a:pt x="705" y="399"/>
                  <a:pt x="701" y="412"/>
                </a:cubicBezTo>
                <a:cubicBezTo>
                  <a:pt x="700" y="412"/>
                  <a:pt x="700" y="412"/>
                  <a:pt x="699" y="412"/>
                </a:cubicBezTo>
                <a:cubicBezTo>
                  <a:pt x="698" y="405"/>
                  <a:pt x="698" y="397"/>
                  <a:pt x="690" y="397"/>
                </a:cubicBezTo>
                <a:cubicBezTo>
                  <a:pt x="689" y="399"/>
                  <a:pt x="688" y="401"/>
                  <a:pt x="686" y="402"/>
                </a:cubicBezTo>
                <a:cubicBezTo>
                  <a:pt x="678" y="428"/>
                  <a:pt x="666" y="458"/>
                  <a:pt x="683" y="483"/>
                </a:cubicBezTo>
                <a:cubicBezTo>
                  <a:pt x="685" y="483"/>
                  <a:pt x="687" y="483"/>
                  <a:pt x="689" y="483"/>
                </a:cubicBezTo>
                <a:cubicBezTo>
                  <a:pt x="692" y="479"/>
                  <a:pt x="693" y="473"/>
                  <a:pt x="694" y="468"/>
                </a:cubicBezTo>
                <a:cubicBezTo>
                  <a:pt x="698" y="484"/>
                  <a:pt x="698" y="484"/>
                  <a:pt x="699" y="495"/>
                </a:cubicBezTo>
                <a:cubicBezTo>
                  <a:pt x="699" y="521"/>
                  <a:pt x="698" y="534"/>
                  <a:pt x="676" y="512"/>
                </a:cubicBezTo>
                <a:cubicBezTo>
                  <a:pt x="676" y="512"/>
                  <a:pt x="675" y="512"/>
                  <a:pt x="675" y="513"/>
                </a:cubicBezTo>
                <a:cubicBezTo>
                  <a:pt x="675" y="613"/>
                  <a:pt x="675" y="613"/>
                  <a:pt x="674" y="631"/>
                </a:cubicBezTo>
                <a:cubicBezTo>
                  <a:pt x="673" y="632"/>
                  <a:pt x="673" y="633"/>
                  <a:pt x="673" y="633"/>
                </a:cubicBezTo>
                <a:cubicBezTo>
                  <a:pt x="582" y="649"/>
                  <a:pt x="493" y="665"/>
                  <a:pt x="405" y="694"/>
                </a:cubicBezTo>
                <a:cubicBezTo>
                  <a:pt x="398" y="697"/>
                  <a:pt x="390" y="700"/>
                  <a:pt x="383" y="704"/>
                </a:cubicBezTo>
                <a:cubicBezTo>
                  <a:pt x="378" y="704"/>
                  <a:pt x="373" y="704"/>
                  <a:pt x="368" y="705"/>
                </a:cubicBezTo>
                <a:close/>
                <a:moveTo>
                  <a:pt x="371" y="683"/>
                </a:moveTo>
                <a:cubicBezTo>
                  <a:pt x="282" y="648"/>
                  <a:pt x="190" y="631"/>
                  <a:pt x="96" y="618"/>
                </a:cubicBezTo>
                <a:cubicBezTo>
                  <a:pt x="95" y="617"/>
                  <a:pt x="94" y="617"/>
                  <a:pt x="94" y="616"/>
                </a:cubicBezTo>
                <a:cubicBezTo>
                  <a:pt x="94" y="513"/>
                  <a:pt x="94" y="409"/>
                  <a:pt x="94" y="306"/>
                </a:cubicBezTo>
                <a:cubicBezTo>
                  <a:pt x="96" y="304"/>
                  <a:pt x="106" y="306"/>
                  <a:pt x="110" y="306"/>
                </a:cubicBezTo>
                <a:cubicBezTo>
                  <a:pt x="197" y="319"/>
                  <a:pt x="285" y="329"/>
                  <a:pt x="372" y="341"/>
                </a:cubicBezTo>
                <a:cubicBezTo>
                  <a:pt x="386" y="339"/>
                  <a:pt x="400" y="337"/>
                  <a:pt x="414" y="336"/>
                </a:cubicBezTo>
                <a:cubicBezTo>
                  <a:pt x="494" y="322"/>
                  <a:pt x="624" y="302"/>
                  <a:pt x="640" y="298"/>
                </a:cubicBezTo>
                <a:cubicBezTo>
                  <a:pt x="644" y="298"/>
                  <a:pt x="648" y="298"/>
                  <a:pt x="653" y="297"/>
                </a:cubicBezTo>
                <a:cubicBezTo>
                  <a:pt x="653" y="299"/>
                  <a:pt x="653" y="299"/>
                  <a:pt x="653" y="615"/>
                </a:cubicBezTo>
                <a:cubicBezTo>
                  <a:pt x="653" y="615"/>
                  <a:pt x="652" y="616"/>
                  <a:pt x="651" y="616"/>
                </a:cubicBezTo>
                <a:cubicBezTo>
                  <a:pt x="594" y="625"/>
                  <a:pt x="537" y="638"/>
                  <a:pt x="481" y="650"/>
                </a:cubicBezTo>
                <a:cubicBezTo>
                  <a:pt x="447" y="659"/>
                  <a:pt x="412" y="668"/>
                  <a:pt x="380" y="683"/>
                </a:cubicBezTo>
                <a:cubicBezTo>
                  <a:pt x="377" y="683"/>
                  <a:pt x="374" y="683"/>
                  <a:pt x="371" y="683"/>
                </a:cubicBezTo>
                <a:close/>
                <a:moveTo>
                  <a:pt x="357" y="320"/>
                </a:moveTo>
                <a:cubicBezTo>
                  <a:pt x="348" y="317"/>
                  <a:pt x="344" y="311"/>
                  <a:pt x="340" y="303"/>
                </a:cubicBezTo>
                <a:cubicBezTo>
                  <a:pt x="340" y="295"/>
                  <a:pt x="346" y="292"/>
                  <a:pt x="352" y="288"/>
                </a:cubicBezTo>
                <a:cubicBezTo>
                  <a:pt x="357" y="288"/>
                  <a:pt x="367" y="288"/>
                  <a:pt x="370" y="291"/>
                </a:cubicBezTo>
                <a:cubicBezTo>
                  <a:pt x="366" y="301"/>
                  <a:pt x="357" y="291"/>
                  <a:pt x="358" y="307"/>
                </a:cubicBezTo>
                <a:cubicBezTo>
                  <a:pt x="362" y="311"/>
                  <a:pt x="368" y="315"/>
                  <a:pt x="369" y="319"/>
                </a:cubicBezTo>
                <a:cubicBezTo>
                  <a:pt x="365" y="320"/>
                  <a:pt x="361" y="320"/>
                  <a:pt x="357" y="320"/>
                </a:cubicBezTo>
                <a:close/>
                <a:moveTo>
                  <a:pt x="389" y="319"/>
                </a:moveTo>
                <a:cubicBezTo>
                  <a:pt x="385" y="316"/>
                  <a:pt x="386" y="311"/>
                  <a:pt x="386" y="306"/>
                </a:cubicBezTo>
                <a:cubicBezTo>
                  <a:pt x="394" y="281"/>
                  <a:pt x="447" y="286"/>
                  <a:pt x="466" y="295"/>
                </a:cubicBezTo>
                <a:cubicBezTo>
                  <a:pt x="466" y="297"/>
                  <a:pt x="466" y="299"/>
                  <a:pt x="466" y="300"/>
                </a:cubicBezTo>
                <a:cubicBezTo>
                  <a:pt x="464" y="302"/>
                  <a:pt x="462" y="305"/>
                  <a:pt x="460" y="307"/>
                </a:cubicBezTo>
                <a:cubicBezTo>
                  <a:pt x="457" y="308"/>
                  <a:pt x="429" y="312"/>
                  <a:pt x="389" y="319"/>
                </a:cubicBezTo>
                <a:close/>
                <a:moveTo>
                  <a:pt x="318" y="314"/>
                </a:moveTo>
                <a:cubicBezTo>
                  <a:pt x="305" y="310"/>
                  <a:pt x="305" y="292"/>
                  <a:pt x="316" y="286"/>
                </a:cubicBezTo>
                <a:cubicBezTo>
                  <a:pt x="321" y="286"/>
                  <a:pt x="328" y="284"/>
                  <a:pt x="328" y="290"/>
                </a:cubicBezTo>
                <a:cubicBezTo>
                  <a:pt x="316" y="298"/>
                  <a:pt x="321" y="302"/>
                  <a:pt x="322" y="313"/>
                </a:cubicBezTo>
                <a:cubicBezTo>
                  <a:pt x="321" y="313"/>
                  <a:pt x="319" y="314"/>
                  <a:pt x="318" y="314"/>
                </a:cubicBezTo>
                <a:close/>
                <a:moveTo>
                  <a:pt x="291" y="311"/>
                </a:moveTo>
                <a:cubicBezTo>
                  <a:pt x="280" y="309"/>
                  <a:pt x="269" y="307"/>
                  <a:pt x="258" y="305"/>
                </a:cubicBezTo>
                <a:cubicBezTo>
                  <a:pt x="258" y="293"/>
                  <a:pt x="289" y="275"/>
                  <a:pt x="301" y="275"/>
                </a:cubicBezTo>
                <a:cubicBezTo>
                  <a:pt x="302" y="276"/>
                  <a:pt x="302" y="276"/>
                  <a:pt x="302" y="277"/>
                </a:cubicBezTo>
                <a:cubicBezTo>
                  <a:pt x="296" y="285"/>
                  <a:pt x="291" y="289"/>
                  <a:pt x="291" y="300"/>
                </a:cubicBezTo>
                <a:cubicBezTo>
                  <a:pt x="293" y="303"/>
                  <a:pt x="296" y="306"/>
                  <a:pt x="297" y="310"/>
                </a:cubicBezTo>
                <a:cubicBezTo>
                  <a:pt x="295" y="310"/>
                  <a:pt x="293" y="310"/>
                  <a:pt x="291" y="311"/>
                </a:cubicBezTo>
                <a:close/>
                <a:moveTo>
                  <a:pt x="522" y="297"/>
                </a:moveTo>
                <a:cubicBezTo>
                  <a:pt x="522" y="294"/>
                  <a:pt x="523" y="290"/>
                  <a:pt x="523" y="287"/>
                </a:cubicBezTo>
                <a:cubicBezTo>
                  <a:pt x="510" y="278"/>
                  <a:pt x="476" y="280"/>
                  <a:pt x="468" y="265"/>
                </a:cubicBezTo>
                <a:cubicBezTo>
                  <a:pt x="468" y="236"/>
                  <a:pt x="489" y="247"/>
                  <a:pt x="502" y="261"/>
                </a:cubicBezTo>
                <a:cubicBezTo>
                  <a:pt x="507" y="261"/>
                  <a:pt x="512" y="256"/>
                  <a:pt x="515" y="253"/>
                </a:cubicBezTo>
                <a:cubicBezTo>
                  <a:pt x="542" y="256"/>
                  <a:pt x="573" y="271"/>
                  <a:pt x="597" y="282"/>
                </a:cubicBezTo>
                <a:cubicBezTo>
                  <a:pt x="597" y="283"/>
                  <a:pt x="597" y="284"/>
                  <a:pt x="597" y="285"/>
                </a:cubicBezTo>
                <a:cubicBezTo>
                  <a:pt x="590" y="287"/>
                  <a:pt x="590" y="287"/>
                  <a:pt x="522" y="297"/>
                </a:cubicBezTo>
                <a:close/>
                <a:moveTo>
                  <a:pt x="174" y="295"/>
                </a:moveTo>
                <a:cubicBezTo>
                  <a:pt x="162" y="293"/>
                  <a:pt x="150" y="291"/>
                  <a:pt x="139" y="289"/>
                </a:cubicBezTo>
                <a:cubicBezTo>
                  <a:pt x="138" y="289"/>
                  <a:pt x="138" y="288"/>
                  <a:pt x="138" y="288"/>
                </a:cubicBezTo>
                <a:cubicBezTo>
                  <a:pt x="146" y="285"/>
                  <a:pt x="156" y="280"/>
                  <a:pt x="156" y="269"/>
                </a:cubicBezTo>
                <a:cubicBezTo>
                  <a:pt x="154" y="267"/>
                  <a:pt x="152" y="264"/>
                  <a:pt x="150" y="262"/>
                </a:cubicBezTo>
                <a:cubicBezTo>
                  <a:pt x="140" y="255"/>
                  <a:pt x="130" y="251"/>
                  <a:pt x="144" y="245"/>
                </a:cubicBezTo>
                <a:cubicBezTo>
                  <a:pt x="162" y="245"/>
                  <a:pt x="164" y="258"/>
                  <a:pt x="174" y="270"/>
                </a:cubicBezTo>
                <a:cubicBezTo>
                  <a:pt x="191" y="275"/>
                  <a:pt x="193" y="263"/>
                  <a:pt x="196" y="251"/>
                </a:cubicBezTo>
                <a:cubicBezTo>
                  <a:pt x="202" y="248"/>
                  <a:pt x="210" y="249"/>
                  <a:pt x="218" y="249"/>
                </a:cubicBezTo>
                <a:cubicBezTo>
                  <a:pt x="247" y="260"/>
                  <a:pt x="186" y="291"/>
                  <a:pt x="181" y="294"/>
                </a:cubicBezTo>
                <a:cubicBezTo>
                  <a:pt x="179" y="294"/>
                  <a:pt x="176" y="295"/>
                  <a:pt x="174" y="295"/>
                </a:cubicBezTo>
                <a:close/>
                <a:moveTo>
                  <a:pt x="109" y="287"/>
                </a:moveTo>
                <a:cubicBezTo>
                  <a:pt x="100" y="286"/>
                  <a:pt x="84" y="285"/>
                  <a:pt x="78" y="278"/>
                </a:cubicBezTo>
                <a:cubicBezTo>
                  <a:pt x="69" y="239"/>
                  <a:pt x="151" y="268"/>
                  <a:pt x="120" y="287"/>
                </a:cubicBezTo>
                <a:cubicBezTo>
                  <a:pt x="116" y="287"/>
                  <a:pt x="112" y="287"/>
                  <a:pt x="109" y="287"/>
                </a:cubicBezTo>
                <a:close/>
                <a:moveTo>
                  <a:pt x="313" y="274"/>
                </a:moveTo>
                <a:cubicBezTo>
                  <a:pt x="313" y="274"/>
                  <a:pt x="313" y="273"/>
                  <a:pt x="313" y="273"/>
                </a:cubicBezTo>
                <a:cubicBezTo>
                  <a:pt x="314" y="269"/>
                  <a:pt x="332" y="267"/>
                  <a:pt x="336" y="266"/>
                </a:cubicBezTo>
                <a:cubicBezTo>
                  <a:pt x="336" y="266"/>
                  <a:pt x="337" y="267"/>
                  <a:pt x="337" y="267"/>
                </a:cubicBezTo>
                <a:cubicBezTo>
                  <a:pt x="336" y="270"/>
                  <a:pt x="318" y="273"/>
                  <a:pt x="313" y="274"/>
                </a:cubicBezTo>
                <a:close/>
                <a:moveTo>
                  <a:pt x="368" y="273"/>
                </a:moveTo>
                <a:cubicBezTo>
                  <a:pt x="362" y="272"/>
                  <a:pt x="356" y="269"/>
                  <a:pt x="350" y="267"/>
                </a:cubicBezTo>
                <a:cubicBezTo>
                  <a:pt x="341" y="267"/>
                  <a:pt x="341" y="267"/>
                  <a:pt x="341" y="266"/>
                </a:cubicBezTo>
                <a:cubicBezTo>
                  <a:pt x="361" y="262"/>
                  <a:pt x="381" y="258"/>
                  <a:pt x="401" y="254"/>
                </a:cubicBezTo>
                <a:cubicBezTo>
                  <a:pt x="410" y="250"/>
                  <a:pt x="440" y="231"/>
                  <a:pt x="443" y="251"/>
                </a:cubicBezTo>
                <a:cubicBezTo>
                  <a:pt x="424" y="273"/>
                  <a:pt x="396" y="270"/>
                  <a:pt x="368" y="273"/>
                </a:cubicBezTo>
                <a:close/>
                <a:moveTo>
                  <a:pt x="75" y="219"/>
                </a:moveTo>
                <a:cubicBezTo>
                  <a:pt x="49" y="214"/>
                  <a:pt x="29" y="205"/>
                  <a:pt x="16" y="181"/>
                </a:cubicBezTo>
                <a:cubicBezTo>
                  <a:pt x="14" y="156"/>
                  <a:pt x="30" y="150"/>
                  <a:pt x="51" y="150"/>
                </a:cubicBezTo>
                <a:cubicBezTo>
                  <a:pt x="64" y="156"/>
                  <a:pt x="57" y="173"/>
                  <a:pt x="45" y="176"/>
                </a:cubicBezTo>
                <a:cubicBezTo>
                  <a:pt x="46" y="169"/>
                  <a:pt x="55" y="164"/>
                  <a:pt x="49" y="157"/>
                </a:cubicBezTo>
                <a:cubicBezTo>
                  <a:pt x="29" y="148"/>
                  <a:pt x="16" y="161"/>
                  <a:pt x="21" y="181"/>
                </a:cubicBezTo>
                <a:cubicBezTo>
                  <a:pt x="37" y="211"/>
                  <a:pt x="85" y="220"/>
                  <a:pt x="115" y="211"/>
                </a:cubicBezTo>
                <a:cubicBezTo>
                  <a:pt x="121" y="208"/>
                  <a:pt x="121" y="208"/>
                  <a:pt x="127" y="202"/>
                </a:cubicBezTo>
                <a:cubicBezTo>
                  <a:pt x="126" y="189"/>
                  <a:pt x="123" y="184"/>
                  <a:pt x="109" y="188"/>
                </a:cubicBezTo>
                <a:cubicBezTo>
                  <a:pt x="108" y="190"/>
                  <a:pt x="108" y="190"/>
                  <a:pt x="108" y="198"/>
                </a:cubicBezTo>
                <a:cubicBezTo>
                  <a:pt x="88" y="192"/>
                  <a:pt x="87" y="181"/>
                  <a:pt x="87" y="162"/>
                </a:cubicBezTo>
                <a:cubicBezTo>
                  <a:pt x="89" y="156"/>
                  <a:pt x="89" y="156"/>
                  <a:pt x="90" y="154"/>
                </a:cubicBezTo>
                <a:cubicBezTo>
                  <a:pt x="95" y="154"/>
                  <a:pt x="100" y="160"/>
                  <a:pt x="104" y="163"/>
                </a:cubicBezTo>
                <a:cubicBezTo>
                  <a:pt x="120" y="168"/>
                  <a:pt x="138" y="162"/>
                  <a:pt x="154" y="158"/>
                </a:cubicBezTo>
                <a:cubicBezTo>
                  <a:pt x="166" y="159"/>
                  <a:pt x="207" y="167"/>
                  <a:pt x="214" y="153"/>
                </a:cubicBezTo>
                <a:cubicBezTo>
                  <a:pt x="208" y="142"/>
                  <a:pt x="158" y="147"/>
                  <a:pt x="148" y="147"/>
                </a:cubicBezTo>
                <a:cubicBezTo>
                  <a:pt x="137" y="149"/>
                  <a:pt x="126" y="151"/>
                  <a:pt x="114" y="151"/>
                </a:cubicBezTo>
                <a:cubicBezTo>
                  <a:pt x="105" y="148"/>
                  <a:pt x="76" y="138"/>
                  <a:pt x="76" y="124"/>
                </a:cubicBezTo>
                <a:cubicBezTo>
                  <a:pt x="88" y="123"/>
                  <a:pt x="95" y="129"/>
                  <a:pt x="104" y="136"/>
                </a:cubicBezTo>
                <a:cubicBezTo>
                  <a:pt x="108" y="137"/>
                  <a:pt x="113" y="139"/>
                  <a:pt x="117" y="140"/>
                </a:cubicBezTo>
                <a:cubicBezTo>
                  <a:pt x="128" y="140"/>
                  <a:pt x="128" y="140"/>
                  <a:pt x="156" y="138"/>
                </a:cubicBezTo>
                <a:cubicBezTo>
                  <a:pt x="180" y="138"/>
                  <a:pt x="204" y="141"/>
                  <a:pt x="228" y="145"/>
                </a:cubicBezTo>
                <a:cubicBezTo>
                  <a:pt x="243" y="149"/>
                  <a:pt x="308" y="173"/>
                  <a:pt x="308" y="138"/>
                </a:cubicBezTo>
                <a:cubicBezTo>
                  <a:pt x="297" y="130"/>
                  <a:pt x="272" y="139"/>
                  <a:pt x="260" y="140"/>
                </a:cubicBezTo>
                <a:cubicBezTo>
                  <a:pt x="229" y="133"/>
                  <a:pt x="199" y="127"/>
                  <a:pt x="169" y="120"/>
                </a:cubicBezTo>
                <a:cubicBezTo>
                  <a:pt x="163" y="117"/>
                  <a:pt x="156" y="109"/>
                  <a:pt x="149" y="109"/>
                </a:cubicBezTo>
                <a:cubicBezTo>
                  <a:pt x="145" y="114"/>
                  <a:pt x="145" y="122"/>
                  <a:pt x="147" y="128"/>
                </a:cubicBezTo>
                <a:cubicBezTo>
                  <a:pt x="145" y="127"/>
                  <a:pt x="143" y="127"/>
                  <a:pt x="141" y="126"/>
                </a:cubicBezTo>
                <a:cubicBezTo>
                  <a:pt x="139" y="121"/>
                  <a:pt x="134" y="103"/>
                  <a:pt x="131" y="103"/>
                </a:cubicBezTo>
                <a:cubicBezTo>
                  <a:pt x="127" y="111"/>
                  <a:pt x="127" y="115"/>
                  <a:pt x="126" y="123"/>
                </a:cubicBezTo>
                <a:cubicBezTo>
                  <a:pt x="120" y="117"/>
                  <a:pt x="117" y="111"/>
                  <a:pt x="113" y="104"/>
                </a:cubicBezTo>
                <a:cubicBezTo>
                  <a:pt x="110" y="101"/>
                  <a:pt x="106" y="98"/>
                  <a:pt x="103" y="95"/>
                </a:cubicBezTo>
                <a:cubicBezTo>
                  <a:pt x="91" y="90"/>
                  <a:pt x="89" y="87"/>
                  <a:pt x="89" y="74"/>
                </a:cubicBezTo>
                <a:cubicBezTo>
                  <a:pt x="93" y="72"/>
                  <a:pt x="96" y="71"/>
                  <a:pt x="101" y="71"/>
                </a:cubicBezTo>
                <a:cubicBezTo>
                  <a:pt x="102" y="69"/>
                  <a:pt x="102" y="69"/>
                  <a:pt x="104" y="60"/>
                </a:cubicBezTo>
                <a:cubicBezTo>
                  <a:pt x="113" y="54"/>
                  <a:pt x="121" y="58"/>
                  <a:pt x="126" y="65"/>
                </a:cubicBezTo>
                <a:cubicBezTo>
                  <a:pt x="129" y="76"/>
                  <a:pt x="129" y="76"/>
                  <a:pt x="130" y="78"/>
                </a:cubicBezTo>
                <a:cubicBezTo>
                  <a:pt x="130" y="78"/>
                  <a:pt x="131" y="78"/>
                  <a:pt x="132" y="78"/>
                </a:cubicBezTo>
                <a:cubicBezTo>
                  <a:pt x="133" y="75"/>
                  <a:pt x="135" y="73"/>
                  <a:pt x="137" y="70"/>
                </a:cubicBezTo>
                <a:cubicBezTo>
                  <a:pt x="139" y="70"/>
                  <a:pt x="141" y="70"/>
                  <a:pt x="144" y="70"/>
                </a:cubicBezTo>
                <a:cubicBezTo>
                  <a:pt x="149" y="76"/>
                  <a:pt x="154" y="82"/>
                  <a:pt x="159" y="89"/>
                </a:cubicBezTo>
                <a:cubicBezTo>
                  <a:pt x="171" y="95"/>
                  <a:pt x="209" y="108"/>
                  <a:pt x="219" y="93"/>
                </a:cubicBezTo>
                <a:cubicBezTo>
                  <a:pt x="217" y="88"/>
                  <a:pt x="214" y="86"/>
                  <a:pt x="210" y="83"/>
                </a:cubicBezTo>
                <a:cubicBezTo>
                  <a:pt x="204" y="66"/>
                  <a:pt x="225" y="60"/>
                  <a:pt x="238" y="63"/>
                </a:cubicBezTo>
                <a:cubicBezTo>
                  <a:pt x="248" y="69"/>
                  <a:pt x="253" y="74"/>
                  <a:pt x="260" y="78"/>
                </a:cubicBezTo>
                <a:cubicBezTo>
                  <a:pt x="284" y="81"/>
                  <a:pt x="305" y="89"/>
                  <a:pt x="317" y="62"/>
                </a:cubicBezTo>
                <a:cubicBezTo>
                  <a:pt x="317" y="51"/>
                  <a:pt x="315" y="40"/>
                  <a:pt x="315" y="29"/>
                </a:cubicBezTo>
                <a:cubicBezTo>
                  <a:pt x="317" y="26"/>
                  <a:pt x="319" y="24"/>
                  <a:pt x="320" y="21"/>
                </a:cubicBezTo>
                <a:cubicBezTo>
                  <a:pt x="322" y="21"/>
                  <a:pt x="324" y="21"/>
                  <a:pt x="326" y="20"/>
                </a:cubicBezTo>
                <a:cubicBezTo>
                  <a:pt x="329" y="23"/>
                  <a:pt x="331" y="26"/>
                  <a:pt x="333" y="29"/>
                </a:cubicBezTo>
                <a:cubicBezTo>
                  <a:pt x="333" y="29"/>
                  <a:pt x="334" y="29"/>
                  <a:pt x="335" y="29"/>
                </a:cubicBezTo>
                <a:cubicBezTo>
                  <a:pt x="344" y="13"/>
                  <a:pt x="342" y="3"/>
                  <a:pt x="363" y="0"/>
                </a:cubicBezTo>
                <a:cubicBezTo>
                  <a:pt x="382" y="17"/>
                  <a:pt x="360" y="38"/>
                  <a:pt x="348" y="52"/>
                </a:cubicBezTo>
                <a:cubicBezTo>
                  <a:pt x="333" y="82"/>
                  <a:pt x="316" y="113"/>
                  <a:pt x="278" y="99"/>
                </a:cubicBezTo>
                <a:cubicBezTo>
                  <a:pt x="270" y="94"/>
                  <a:pt x="235" y="74"/>
                  <a:pt x="235" y="98"/>
                </a:cubicBezTo>
                <a:cubicBezTo>
                  <a:pt x="245" y="112"/>
                  <a:pt x="274" y="122"/>
                  <a:pt x="291" y="116"/>
                </a:cubicBezTo>
                <a:cubicBezTo>
                  <a:pt x="305" y="109"/>
                  <a:pt x="308" y="107"/>
                  <a:pt x="323" y="107"/>
                </a:cubicBezTo>
                <a:cubicBezTo>
                  <a:pt x="344" y="112"/>
                  <a:pt x="344" y="112"/>
                  <a:pt x="356" y="114"/>
                </a:cubicBezTo>
                <a:cubicBezTo>
                  <a:pt x="365" y="123"/>
                  <a:pt x="372" y="130"/>
                  <a:pt x="371" y="143"/>
                </a:cubicBezTo>
                <a:cubicBezTo>
                  <a:pt x="367" y="145"/>
                  <a:pt x="362" y="147"/>
                  <a:pt x="358" y="150"/>
                </a:cubicBezTo>
                <a:cubicBezTo>
                  <a:pt x="347" y="153"/>
                  <a:pt x="330" y="152"/>
                  <a:pt x="323" y="162"/>
                </a:cubicBezTo>
                <a:cubicBezTo>
                  <a:pt x="323" y="163"/>
                  <a:pt x="324" y="164"/>
                  <a:pt x="325" y="166"/>
                </a:cubicBezTo>
                <a:cubicBezTo>
                  <a:pt x="332" y="166"/>
                  <a:pt x="340" y="164"/>
                  <a:pt x="347" y="162"/>
                </a:cubicBezTo>
                <a:cubicBezTo>
                  <a:pt x="401" y="142"/>
                  <a:pt x="405" y="139"/>
                  <a:pt x="407" y="140"/>
                </a:cubicBezTo>
                <a:cubicBezTo>
                  <a:pt x="394" y="149"/>
                  <a:pt x="394" y="149"/>
                  <a:pt x="382" y="156"/>
                </a:cubicBezTo>
                <a:cubicBezTo>
                  <a:pt x="371" y="160"/>
                  <a:pt x="354" y="165"/>
                  <a:pt x="345" y="173"/>
                </a:cubicBezTo>
                <a:cubicBezTo>
                  <a:pt x="346" y="174"/>
                  <a:pt x="346" y="174"/>
                  <a:pt x="346" y="175"/>
                </a:cubicBezTo>
                <a:cubicBezTo>
                  <a:pt x="367" y="175"/>
                  <a:pt x="389" y="164"/>
                  <a:pt x="408" y="158"/>
                </a:cubicBezTo>
                <a:cubicBezTo>
                  <a:pt x="428" y="148"/>
                  <a:pt x="428" y="148"/>
                  <a:pt x="431" y="145"/>
                </a:cubicBezTo>
                <a:cubicBezTo>
                  <a:pt x="432" y="145"/>
                  <a:pt x="432" y="145"/>
                  <a:pt x="433" y="146"/>
                </a:cubicBezTo>
                <a:cubicBezTo>
                  <a:pt x="417" y="161"/>
                  <a:pt x="391" y="170"/>
                  <a:pt x="371" y="178"/>
                </a:cubicBezTo>
                <a:cubicBezTo>
                  <a:pt x="371" y="178"/>
                  <a:pt x="371" y="179"/>
                  <a:pt x="371" y="179"/>
                </a:cubicBezTo>
                <a:cubicBezTo>
                  <a:pt x="398" y="178"/>
                  <a:pt x="425" y="170"/>
                  <a:pt x="449" y="155"/>
                </a:cubicBezTo>
                <a:cubicBezTo>
                  <a:pt x="449" y="155"/>
                  <a:pt x="450" y="155"/>
                  <a:pt x="451" y="156"/>
                </a:cubicBezTo>
                <a:cubicBezTo>
                  <a:pt x="439" y="169"/>
                  <a:pt x="428" y="177"/>
                  <a:pt x="412" y="185"/>
                </a:cubicBezTo>
                <a:cubicBezTo>
                  <a:pt x="404" y="188"/>
                  <a:pt x="396" y="191"/>
                  <a:pt x="389" y="194"/>
                </a:cubicBezTo>
                <a:cubicBezTo>
                  <a:pt x="350" y="199"/>
                  <a:pt x="312" y="203"/>
                  <a:pt x="273" y="199"/>
                </a:cubicBezTo>
                <a:cubicBezTo>
                  <a:pt x="239" y="193"/>
                  <a:pt x="154" y="157"/>
                  <a:pt x="132" y="202"/>
                </a:cubicBezTo>
                <a:cubicBezTo>
                  <a:pt x="118" y="218"/>
                  <a:pt x="94" y="218"/>
                  <a:pt x="75" y="219"/>
                </a:cubicBezTo>
                <a:close/>
                <a:moveTo>
                  <a:pt x="251" y="105"/>
                </a:moveTo>
                <a:cubicBezTo>
                  <a:pt x="249" y="104"/>
                  <a:pt x="248" y="104"/>
                  <a:pt x="247" y="103"/>
                </a:cubicBezTo>
                <a:cubicBezTo>
                  <a:pt x="247" y="101"/>
                  <a:pt x="247" y="98"/>
                  <a:pt x="247" y="96"/>
                </a:cubicBezTo>
                <a:cubicBezTo>
                  <a:pt x="255" y="92"/>
                  <a:pt x="258" y="96"/>
                  <a:pt x="260" y="102"/>
                </a:cubicBezTo>
                <a:cubicBezTo>
                  <a:pt x="256" y="104"/>
                  <a:pt x="254" y="105"/>
                  <a:pt x="251" y="105"/>
                </a:cubicBezTo>
                <a:close/>
                <a:moveTo>
                  <a:pt x="351" y="103"/>
                </a:moveTo>
                <a:cubicBezTo>
                  <a:pt x="350" y="103"/>
                  <a:pt x="350" y="102"/>
                  <a:pt x="349" y="102"/>
                </a:cubicBezTo>
                <a:cubicBezTo>
                  <a:pt x="355" y="98"/>
                  <a:pt x="364" y="91"/>
                  <a:pt x="364" y="84"/>
                </a:cubicBezTo>
                <a:cubicBezTo>
                  <a:pt x="354" y="77"/>
                  <a:pt x="346" y="89"/>
                  <a:pt x="340" y="97"/>
                </a:cubicBezTo>
                <a:cubicBezTo>
                  <a:pt x="340" y="80"/>
                  <a:pt x="353" y="63"/>
                  <a:pt x="365" y="52"/>
                </a:cubicBezTo>
                <a:cubicBezTo>
                  <a:pt x="377" y="45"/>
                  <a:pt x="391" y="36"/>
                  <a:pt x="405" y="35"/>
                </a:cubicBezTo>
                <a:cubicBezTo>
                  <a:pt x="386" y="80"/>
                  <a:pt x="386" y="80"/>
                  <a:pt x="380" y="91"/>
                </a:cubicBezTo>
                <a:cubicBezTo>
                  <a:pt x="371" y="100"/>
                  <a:pt x="363" y="103"/>
                  <a:pt x="351" y="103"/>
                </a:cubicBezTo>
                <a:close/>
                <a:moveTo>
                  <a:pt x="392" y="644"/>
                </a:moveTo>
                <a:cubicBezTo>
                  <a:pt x="392" y="612"/>
                  <a:pt x="391" y="580"/>
                  <a:pt x="391" y="549"/>
                </a:cubicBezTo>
                <a:cubicBezTo>
                  <a:pt x="383" y="549"/>
                  <a:pt x="364" y="545"/>
                  <a:pt x="356" y="549"/>
                </a:cubicBezTo>
                <a:cubicBezTo>
                  <a:pt x="356" y="580"/>
                  <a:pt x="356" y="611"/>
                  <a:pt x="356" y="643"/>
                </a:cubicBezTo>
                <a:cubicBezTo>
                  <a:pt x="279" y="620"/>
                  <a:pt x="201" y="600"/>
                  <a:pt x="121" y="594"/>
                </a:cubicBezTo>
                <a:cubicBezTo>
                  <a:pt x="121" y="506"/>
                  <a:pt x="121" y="418"/>
                  <a:pt x="121" y="331"/>
                </a:cubicBezTo>
                <a:cubicBezTo>
                  <a:pt x="194" y="342"/>
                  <a:pt x="269" y="353"/>
                  <a:pt x="344" y="361"/>
                </a:cubicBezTo>
                <a:cubicBezTo>
                  <a:pt x="347" y="362"/>
                  <a:pt x="350" y="363"/>
                  <a:pt x="354" y="364"/>
                </a:cubicBezTo>
                <a:cubicBezTo>
                  <a:pt x="354" y="390"/>
                  <a:pt x="355" y="417"/>
                  <a:pt x="355" y="444"/>
                </a:cubicBezTo>
                <a:cubicBezTo>
                  <a:pt x="367" y="444"/>
                  <a:pt x="379" y="444"/>
                  <a:pt x="390" y="444"/>
                </a:cubicBezTo>
                <a:cubicBezTo>
                  <a:pt x="391" y="417"/>
                  <a:pt x="391" y="390"/>
                  <a:pt x="391" y="363"/>
                </a:cubicBezTo>
                <a:cubicBezTo>
                  <a:pt x="427" y="359"/>
                  <a:pt x="462" y="352"/>
                  <a:pt x="498" y="346"/>
                </a:cubicBezTo>
                <a:cubicBezTo>
                  <a:pt x="547" y="340"/>
                  <a:pt x="619" y="328"/>
                  <a:pt x="627" y="327"/>
                </a:cubicBezTo>
                <a:cubicBezTo>
                  <a:pt x="627" y="415"/>
                  <a:pt x="628" y="503"/>
                  <a:pt x="628" y="591"/>
                </a:cubicBezTo>
                <a:cubicBezTo>
                  <a:pt x="578" y="597"/>
                  <a:pt x="528" y="611"/>
                  <a:pt x="480" y="621"/>
                </a:cubicBezTo>
                <a:cubicBezTo>
                  <a:pt x="451" y="628"/>
                  <a:pt x="421" y="637"/>
                  <a:pt x="392" y="644"/>
                </a:cubicBezTo>
                <a:close/>
              </a:path>
            </a:pathLst>
          </a:custGeom>
          <a:solidFill>
            <a:srgbClr val="000080"/>
          </a:solidFill>
          <a:ln w="9525">
            <a:noFill/>
            <a:round/>
            <a:headEnd/>
            <a:tailEnd/>
          </a:ln>
        </p:spPr>
        <p:txBody>
          <a:bodyPr/>
          <a:lstStyle/>
          <a:p>
            <a:pPr algn="ctr">
              <a:defRPr/>
            </a:pPr>
            <a:endParaRPr lang="zh-CN" altLang="en-US">
              <a:latin typeface="Arial" charset="0"/>
            </a:endParaRPr>
          </a:p>
        </p:txBody>
      </p:sp>
      <p:pic>
        <p:nvPicPr>
          <p:cNvPr id="5" name="Picture 6" descr="gjs"/>
          <p:cNvPicPr>
            <a:picLocks noChangeAspect="1" noChangeArrowheads="1"/>
          </p:cNvPicPr>
          <p:nvPr/>
        </p:nvPicPr>
        <p:blipFill>
          <a:blip r:embed="rId2" cstate="print"/>
          <a:srcRect/>
          <a:stretch>
            <a:fillRect/>
          </a:stretch>
        </p:blipFill>
        <p:spPr bwMode="auto">
          <a:xfrm>
            <a:off x="7118350" y="1052513"/>
            <a:ext cx="2025650" cy="247650"/>
          </a:xfrm>
          <a:prstGeom prst="rect">
            <a:avLst/>
          </a:prstGeom>
          <a:noFill/>
          <a:ln w="9525">
            <a:noFill/>
            <a:miter lim="800000"/>
            <a:headEnd/>
            <a:tailEnd/>
          </a:ln>
        </p:spPr>
      </p:pic>
      <p:sp>
        <p:nvSpPr>
          <p:cNvPr id="6" name="Rectangle 7"/>
          <p:cNvSpPr>
            <a:spLocks noChangeArrowheads="1"/>
          </p:cNvSpPr>
          <p:nvPr/>
        </p:nvSpPr>
        <p:spPr bwMode="auto">
          <a:xfrm>
            <a:off x="6804025" y="6597650"/>
            <a:ext cx="1584325" cy="260350"/>
          </a:xfrm>
          <a:prstGeom prst="rect">
            <a:avLst/>
          </a:prstGeom>
          <a:noFill/>
          <a:ln w="9525">
            <a:noFill/>
            <a:miter lim="800000"/>
            <a:headEnd/>
            <a:tailEnd/>
          </a:ln>
          <a:effectLst/>
        </p:spPr>
        <p:txBody>
          <a:bodyPr wrap="none" anchor="ctr"/>
          <a:lstStyle/>
          <a:p>
            <a:pPr algn="ctr">
              <a:defRPr/>
            </a:pPr>
            <a:endParaRPr lang="zh-CN" altLang="en-US" sz="1500">
              <a:solidFill>
                <a:srgbClr val="000099"/>
              </a:solidFill>
              <a:latin typeface="华文行楷" pitchFamily="2" charset="-122"/>
              <a:ea typeface="华文行楷" pitchFamily="2" charset="-122"/>
            </a:endParaRPr>
          </a:p>
          <a:p>
            <a:pPr algn="ctr">
              <a:defRPr/>
            </a:pPr>
            <a:endParaRPr lang="zh-CN" altLang="en-US" sz="1500">
              <a:solidFill>
                <a:srgbClr val="003399"/>
              </a:solidFill>
              <a:latin typeface="华文行楷" pitchFamily="2" charset="-122"/>
              <a:ea typeface="华文行楷" pitchFamily="2" charset="-122"/>
            </a:endParaRPr>
          </a:p>
          <a:p>
            <a:pPr algn="ctr">
              <a:defRPr/>
            </a:pPr>
            <a:endParaRPr lang="zh-CN" altLang="en-US" sz="1500">
              <a:solidFill>
                <a:srgbClr val="003399"/>
              </a:solidFill>
              <a:latin typeface="楷体_GB2312" pitchFamily="49" charset="-122"/>
              <a:ea typeface="楷体_GB2312" pitchFamily="49" charset="-122"/>
            </a:endParaRPr>
          </a:p>
        </p:txBody>
      </p:sp>
      <p:sp>
        <p:nvSpPr>
          <p:cNvPr id="7" name="Rectangle 8"/>
          <p:cNvSpPr>
            <a:spLocks noChangeArrowheads="1"/>
          </p:cNvSpPr>
          <p:nvPr/>
        </p:nvSpPr>
        <p:spPr bwMode="auto">
          <a:xfrm>
            <a:off x="8532813" y="6165850"/>
            <a:ext cx="395287" cy="476250"/>
          </a:xfrm>
          <a:prstGeom prst="rect">
            <a:avLst/>
          </a:prstGeom>
          <a:noFill/>
          <a:ln w="9525">
            <a:noFill/>
            <a:miter lim="800000"/>
            <a:headEnd/>
            <a:tailEnd/>
          </a:ln>
          <a:effectLst/>
        </p:spPr>
        <p:txBody>
          <a:bodyPr/>
          <a:lstStyle/>
          <a:p>
            <a:pPr algn="r">
              <a:defRPr/>
            </a:pPr>
            <a:fld id="{5BFF1C5C-2308-435A-B2CF-A0499237DC8B}" type="slidenum">
              <a:rPr lang="zh-CN" altLang="en-US" sz="1400">
                <a:latin typeface="楷体_GB2312" pitchFamily="49" charset="-122"/>
                <a:ea typeface="楷体_GB2312" pitchFamily="49" charset="-122"/>
              </a:rPr>
              <a:pPr algn="r">
                <a:defRPr/>
              </a:pPr>
              <a:t>‹#›</a:t>
            </a:fld>
            <a:endParaRPr lang="en-US" altLang="zh-CN" sz="1400">
              <a:latin typeface="楷体_GB2312" pitchFamily="49" charset="-122"/>
              <a:ea typeface="楷体_GB2312" pitchFamily="49" charset="-122"/>
            </a:endParaRPr>
          </a:p>
        </p:txBody>
      </p:sp>
      <p:sp>
        <p:nvSpPr>
          <p:cNvPr id="8" name="Line 9"/>
          <p:cNvSpPr>
            <a:spLocks noChangeShapeType="1"/>
          </p:cNvSpPr>
          <p:nvPr/>
        </p:nvSpPr>
        <p:spPr bwMode="auto">
          <a:xfrm>
            <a:off x="539750" y="6453188"/>
            <a:ext cx="7993063" cy="0"/>
          </a:xfrm>
          <a:prstGeom prst="line">
            <a:avLst/>
          </a:prstGeom>
          <a:noFill/>
          <a:ln w="9525">
            <a:solidFill>
              <a:srgbClr val="000099"/>
            </a:solidFill>
            <a:round/>
            <a:headEnd/>
            <a:tailEnd/>
          </a:ln>
          <a:effectLst/>
        </p:spPr>
        <p:txBody>
          <a:bodyPr/>
          <a:lstStyle/>
          <a:p>
            <a:pPr algn="ctr">
              <a:defRPr/>
            </a:pPr>
            <a:endParaRPr lang="zh-CN" altLang="en-US">
              <a:latin typeface="Arial" charset="0"/>
            </a:endParaRPr>
          </a:p>
        </p:txBody>
      </p:sp>
      <p:sp>
        <p:nvSpPr>
          <p:cNvPr id="139266" name="Rectangle 2"/>
          <p:cNvSpPr>
            <a:spLocks noGrp="1" noChangeArrowheads="1"/>
          </p:cNvSpPr>
          <p:nvPr>
            <p:ph type="ctrTitle"/>
          </p:nvPr>
        </p:nvSpPr>
        <p:spPr>
          <a:xfrm>
            <a:off x="685800" y="2130425"/>
            <a:ext cx="7772400" cy="1470025"/>
          </a:xfrm>
        </p:spPr>
        <p:txBody>
          <a:bodyPr/>
          <a:lstStyle>
            <a:lvl1pPr algn="ctr">
              <a:defRPr sz="4400"/>
            </a:lvl1pPr>
          </a:lstStyle>
          <a:p>
            <a:r>
              <a:rPr lang="zh-CN" altLang="en-US"/>
              <a:t>单击此处编辑母版标题样式</a:t>
            </a:r>
          </a:p>
        </p:txBody>
      </p:sp>
      <p:sp>
        <p:nvSpPr>
          <p:cNvPr id="9" name="Rectangle 3"/>
          <p:cNvSpPr>
            <a:spLocks noGrp="1" noChangeArrowheads="1"/>
          </p:cNvSpPr>
          <p:nvPr>
            <p:ph type="sldNum" sz="quarter" idx="10"/>
          </p:nvPr>
        </p:nvSpPr>
        <p:spPr>
          <a:xfrm>
            <a:off x="8316913" y="6165850"/>
            <a:ext cx="611187" cy="476250"/>
          </a:xfrm>
        </p:spPr>
        <p:txBody>
          <a:bodyPr/>
          <a:lstStyle>
            <a:lvl1pPr>
              <a:defRPr/>
            </a:lvl1pPr>
          </a:lstStyle>
          <a:p>
            <a:pPr>
              <a:defRPr/>
            </a:pPr>
            <a:fld id="{7AE21B33-2F5F-421F-97F8-32B486336ADA}" type="slidenum">
              <a:rPr lang="zh-CN" altLang="en-US"/>
              <a:pPr>
                <a:defRPr/>
              </a:pPr>
              <a:t>‹#›</a:t>
            </a:fld>
            <a:endParaRPr lang="en-US" altLang="zh-CN"/>
          </a:p>
        </p:txBody>
      </p:sp>
      <p:sp>
        <p:nvSpPr>
          <p:cNvPr id="10" name="Rectangle 10"/>
          <p:cNvSpPr>
            <a:spLocks noGrp="1" noChangeArrowheads="1"/>
          </p:cNvSpPr>
          <p:nvPr>
            <p:ph type="ftr" sz="quarter" idx="11"/>
          </p:nvPr>
        </p:nvSpPr>
        <p:spPr/>
        <p:txBody>
          <a:bodyPr/>
          <a:lstStyle>
            <a:lvl1pPr>
              <a:defRPr/>
            </a:lvl1pPr>
          </a:lstStyle>
          <a:p>
            <a:pPr>
              <a:defRPr/>
            </a:pPr>
            <a:endParaRPr lang="en-US" altLang="zh-C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sldNum" sz="quarter" idx="10"/>
          </p:nvPr>
        </p:nvSpPr>
        <p:spPr>
          <a:ln/>
        </p:spPr>
        <p:txBody>
          <a:bodyPr/>
          <a:lstStyle>
            <a:lvl1pPr>
              <a:defRPr/>
            </a:lvl1pPr>
          </a:lstStyle>
          <a:p>
            <a:pPr>
              <a:defRPr/>
            </a:pPr>
            <a:fld id="{1095C7F0-1850-4A10-8EB4-C82DFAFDC77C}" type="slidenum">
              <a:rPr lang="zh-CN" altLang="en-US"/>
              <a:pPr>
                <a:defRPr/>
              </a:pPr>
              <a:t>‹#›</a:t>
            </a:fld>
            <a:endParaRPr lang="en-US" altLang="zh-CN"/>
          </a:p>
        </p:txBody>
      </p:sp>
      <p:sp>
        <p:nvSpPr>
          <p:cNvPr id="5" name="Rectangle 8"/>
          <p:cNvSpPr>
            <a:spLocks noGrp="1" noChangeArrowheads="1"/>
          </p:cNvSpPr>
          <p:nvPr>
            <p:ph type="ftr" sz="quarter" idx="11"/>
          </p:nvPr>
        </p:nvSpPr>
        <p:spPr>
          <a:ln/>
        </p:spPr>
        <p:txBody>
          <a:bodyPr/>
          <a:lstStyle>
            <a:lvl1pPr>
              <a:defRPr/>
            </a:lvl1pPr>
          </a:lstStyle>
          <a:p>
            <a:pPr>
              <a:defRPr/>
            </a:pPr>
            <a:endParaRPr lang="en-US" altLang="zh-C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69075" y="188913"/>
            <a:ext cx="2128838" cy="5903912"/>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179388" y="188913"/>
            <a:ext cx="6237287" cy="5903912"/>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sldNum" sz="quarter" idx="10"/>
          </p:nvPr>
        </p:nvSpPr>
        <p:spPr>
          <a:ln/>
        </p:spPr>
        <p:txBody>
          <a:bodyPr/>
          <a:lstStyle>
            <a:lvl1pPr>
              <a:defRPr/>
            </a:lvl1pPr>
          </a:lstStyle>
          <a:p>
            <a:pPr>
              <a:defRPr/>
            </a:pPr>
            <a:fld id="{A0DE1F10-5368-493D-B1FC-B330DDC5C3D3}" type="slidenum">
              <a:rPr lang="zh-CN" altLang="en-US"/>
              <a:pPr>
                <a:defRPr/>
              </a:pPr>
              <a:t>‹#›</a:t>
            </a:fld>
            <a:endParaRPr lang="en-US" altLang="zh-CN"/>
          </a:p>
        </p:txBody>
      </p:sp>
      <p:sp>
        <p:nvSpPr>
          <p:cNvPr id="5" name="Rectangle 8"/>
          <p:cNvSpPr>
            <a:spLocks noGrp="1" noChangeArrowheads="1"/>
          </p:cNvSpPr>
          <p:nvPr>
            <p:ph type="ftr" sz="quarter" idx="11"/>
          </p:nvPr>
        </p:nvSpPr>
        <p:spPr>
          <a:ln/>
        </p:spPr>
        <p:txBody>
          <a:bodyPr/>
          <a:lstStyle>
            <a:lvl1pPr>
              <a:defRPr/>
            </a:lvl1pPr>
          </a:lstStyle>
          <a:p>
            <a:pPr>
              <a:defRPr/>
            </a:pPr>
            <a:endParaRPr lang="en-US" altLang="zh-CN"/>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179388" y="188913"/>
            <a:ext cx="8518525" cy="5903912"/>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3" name="Rectangle 4"/>
          <p:cNvSpPr>
            <a:spLocks noGrp="1" noChangeArrowheads="1"/>
          </p:cNvSpPr>
          <p:nvPr>
            <p:ph type="sldNum" sz="quarter" idx="10"/>
          </p:nvPr>
        </p:nvSpPr>
        <p:spPr>
          <a:ln/>
        </p:spPr>
        <p:txBody>
          <a:bodyPr/>
          <a:lstStyle>
            <a:lvl1pPr>
              <a:defRPr/>
            </a:lvl1pPr>
          </a:lstStyle>
          <a:p>
            <a:pPr>
              <a:defRPr/>
            </a:pPr>
            <a:fld id="{1F51657D-C532-450C-9B2D-39EC79B9D31E}" type="slidenum">
              <a:rPr lang="zh-CN" altLang="en-US"/>
              <a:pPr>
                <a:defRPr/>
              </a:pPr>
              <a:t>‹#›</a:t>
            </a:fld>
            <a:endParaRPr lang="en-US" altLang="zh-CN"/>
          </a:p>
        </p:txBody>
      </p:sp>
      <p:sp>
        <p:nvSpPr>
          <p:cNvPr id="4" name="Rectangle 8"/>
          <p:cNvSpPr>
            <a:spLocks noGrp="1" noChangeArrowheads="1"/>
          </p:cNvSpPr>
          <p:nvPr>
            <p:ph type="ftr" sz="quarter" idx="11"/>
          </p:nvPr>
        </p:nvSpPr>
        <p:spPr>
          <a:ln/>
        </p:spPr>
        <p:txBody>
          <a:bodyPr/>
          <a:lstStyle>
            <a:lvl1pPr>
              <a:defRPr/>
            </a:lvl1pPr>
          </a:lstStyle>
          <a:p>
            <a:pPr>
              <a:defRPr/>
            </a:pPr>
            <a:endParaRPr lang="en-US" altLang="zh-C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sldNum" sz="quarter" idx="10"/>
          </p:nvPr>
        </p:nvSpPr>
        <p:spPr>
          <a:ln/>
        </p:spPr>
        <p:txBody>
          <a:bodyPr/>
          <a:lstStyle>
            <a:lvl1pPr>
              <a:defRPr/>
            </a:lvl1pPr>
          </a:lstStyle>
          <a:p>
            <a:pPr>
              <a:defRPr/>
            </a:pPr>
            <a:fld id="{5081A61D-B38F-447F-8AC5-D02D506CA416}" type="slidenum">
              <a:rPr lang="zh-CN" altLang="en-US"/>
              <a:pPr>
                <a:defRPr/>
              </a:pPr>
              <a:t>‹#›</a:t>
            </a:fld>
            <a:endParaRPr lang="en-US" altLang="zh-CN"/>
          </a:p>
        </p:txBody>
      </p:sp>
      <p:sp>
        <p:nvSpPr>
          <p:cNvPr id="5" name="Rectangle 8"/>
          <p:cNvSpPr>
            <a:spLocks noGrp="1" noChangeArrowheads="1"/>
          </p:cNvSpPr>
          <p:nvPr>
            <p:ph type="ftr" sz="quarter" idx="11"/>
          </p:nvPr>
        </p:nvSpPr>
        <p:spPr>
          <a:ln/>
        </p:spPr>
        <p:txBody>
          <a:bodyPr/>
          <a:lstStyle>
            <a:lvl1pPr>
              <a:defRPr/>
            </a:lvl1pPr>
          </a:lstStyle>
          <a:p>
            <a:pPr>
              <a:defRPr/>
            </a:pPr>
            <a:endParaRPr lang="en-US" altLang="zh-C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4"/>
          <p:cNvSpPr>
            <a:spLocks noGrp="1" noChangeArrowheads="1"/>
          </p:cNvSpPr>
          <p:nvPr>
            <p:ph type="sldNum" sz="quarter" idx="10"/>
          </p:nvPr>
        </p:nvSpPr>
        <p:spPr>
          <a:ln/>
        </p:spPr>
        <p:txBody>
          <a:bodyPr/>
          <a:lstStyle>
            <a:lvl1pPr>
              <a:defRPr/>
            </a:lvl1pPr>
          </a:lstStyle>
          <a:p>
            <a:pPr>
              <a:defRPr/>
            </a:pPr>
            <a:fld id="{CDF7EF22-C15F-479E-93D3-2BC6615BC767}" type="slidenum">
              <a:rPr lang="zh-CN" altLang="en-US"/>
              <a:pPr>
                <a:defRPr/>
              </a:pPr>
              <a:t>‹#›</a:t>
            </a:fld>
            <a:endParaRPr lang="en-US" altLang="zh-CN"/>
          </a:p>
        </p:txBody>
      </p:sp>
      <p:sp>
        <p:nvSpPr>
          <p:cNvPr id="5" name="Rectangle 8"/>
          <p:cNvSpPr>
            <a:spLocks noGrp="1" noChangeArrowheads="1"/>
          </p:cNvSpPr>
          <p:nvPr>
            <p:ph type="ftr" sz="quarter" idx="11"/>
          </p:nvPr>
        </p:nvSpPr>
        <p:spPr>
          <a:ln/>
        </p:spPr>
        <p:txBody>
          <a:bodyPr/>
          <a:lstStyle>
            <a:lvl1pPr>
              <a:defRPr/>
            </a:lvl1pPr>
          </a:lstStyle>
          <a:p>
            <a:pPr>
              <a:defRPr/>
            </a:pPr>
            <a:endParaRPr lang="en-US" altLang="zh-C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68313" y="1268413"/>
            <a:ext cx="4038600" cy="48244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59313" y="1268413"/>
            <a:ext cx="4038600" cy="48244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sldNum" sz="quarter" idx="10"/>
          </p:nvPr>
        </p:nvSpPr>
        <p:spPr>
          <a:ln/>
        </p:spPr>
        <p:txBody>
          <a:bodyPr/>
          <a:lstStyle>
            <a:lvl1pPr>
              <a:defRPr/>
            </a:lvl1pPr>
          </a:lstStyle>
          <a:p>
            <a:pPr>
              <a:defRPr/>
            </a:pPr>
            <a:fld id="{87A4F3D6-4E1A-4803-9B1E-B6ABE8DC8C63}" type="slidenum">
              <a:rPr lang="zh-CN" altLang="en-US"/>
              <a:pPr>
                <a:defRPr/>
              </a:pPr>
              <a:t>‹#›</a:t>
            </a:fld>
            <a:endParaRPr lang="en-US" altLang="zh-CN"/>
          </a:p>
        </p:txBody>
      </p:sp>
      <p:sp>
        <p:nvSpPr>
          <p:cNvPr id="6" name="Rectangle 8"/>
          <p:cNvSpPr>
            <a:spLocks noGrp="1" noChangeArrowheads="1"/>
          </p:cNvSpPr>
          <p:nvPr>
            <p:ph type="ftr" sz="quarter" idx="11"/>
          </p:nvPr>
        </p:nvSpPr>
        <p:spPr>
          <a:ln/>
        </p:spPr>
        <p:txBody>
          <a:bodyPr/>
          <a:lstStyle>
            <a:lvl1pPr>
              <a:defRPr/>
            </a:lvl1pPr>
          </a:lstStyle>
          <a:p>
            <a:pPr>
              <a:defRPr/>
            </a:pPr>
            <a:endParaRPr lang="en-US" alt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4"/>
          <p:cNvSpPr>
            <a:spLocks noGrp="1" noChangeArrowheads="1"/>
          </p:cNvSpPr>
          <p:nvPr>
            <p:ph type="sldNum" sz="quarter" idx="10"/>
          </p:nvPr>
        </p:nvSpPr>
        <p:spPr>
          <a:ln/>
        </p:spPr>
        <p:txBody>
          <a:bodyPr/>
          <a:lstStyle>
            <a:lvl1pPr>
              <a:defRPr/>
            </a:lvl1pPr>
          </a:lstStyle>
          <a:p>
            <a:pPr>
              <a:defRPr/>
            </a:pPr>
            <a:fld id="{964B3FF0-658F-436D-80EE-1163AED27E44}" type="slidenum">
              <a:rPr lang="zh-CN" altLang="en-US"/>
              <a:pPr>
                <a:defRPr/>
              </a:pPr>
              <a:t>‹#›</a:t>
            </a:fld>
            <a:endParaRPr lang="en-US" altLang="zh-CN"/>
          </a:p>
        </p:txBody>
      </p:sp>
      <p:sp>
        <p:nvSpPr>
          <p:cNvPr id="8" name="Rectangle 8"/>
          <p:cNvSpPr>
            <a:spLocks noGrp="1" noChangeArrowheads="1"/>
          </p:cNvSpPr>
          <p:nvPr>
            <p:ph type="ftr" sz="quarter" idx="11"/>
          </p:nvPr>
        </p:nvSpPr>
        <p:spPr>
          <a:ln/>
        </p:spPr>
        <p:txBody>
          <a:bodyPr/>
          <a:lstStyle>
            <a:lvl1pPr>
              <a:defRPr/>
            </a:lvl1pPr>
          </a:lstStyle>
          <a:p>
            <a:pPr>
              <a:defRPr/>
            </a:pPr>
            <a:endParaRPr lang="en-US" altLang="zh-C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sldNum" sz="quarter" idx="10"/>
          </p:nvPr>
        </p:nvSpPr>
        <p:spPr>
          <a:ln/>
        </p:spPr>
        <p:txBody>
          <a:bodyPr/>
          <a:lstStyle>
            <a:lvl1pPr>
              <a:defRPr/>
            </a:lvl1pPr>
          </a:lstStyle>
          <a:p>
            <a:pPr>
              <a:defRPr/>
            </a:pPr>
            <a:fld id="{0771E833-A087-45A5-B746-3C5F4BC50DDE}" type="slidenum">
              <a:rPr lang="zh-CN" altLang="en-US"/>
              <a:pPr>
                <a:defRPr/>
              </a:pPr>
              <a:t>‹#›</a:t>
            </a:fld>
            <a:endParaRPr lang="en-US" altLang="zh-CN"/>
          </a:p>
        </p:txBody>
      </p:sp>
      <p:sp>
        <p:nvSpPr>
          <p:cNvPr id="4" name="Rectangle 8"/>
          <p:cNvSpPr>
            <a:spLocks noGrp="1" noChangeArrowheads="1"/>
          </p:cNvSpPr>
          <p:nvPr>
            <p:ph type="ftr" sz="quarter" idx="11"/>
          </p:nvPr>
        </p:nvSpPr>
        <p:spPr>
          <a:ln/>
        </p:spPr>
        <p:txBody>
          <a:bodyPr/>
          <a:lstStyle>
            <a:lvl1pPr>
              <a:defRPr/>
            </a:lvl1pPr>
          </a:lstStyle>
          <a:p>
            <a:pPr>
              <a:defRPr/>
            </a:pPr>
            <a:endParaRPr lang="en-US" alt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sldNum" sz="quarter" idx="10"/>
          </p:nvPr>
        </p:nvSpPr>
        <p:spPr>
          <a:ln/>
        </p:spPr>
        <p:txBody>
          <a:bodyPr/>
          <a:lstStyle>
            <a:lvl1pPr>
              <a:defRPr/>
            </a:lvl1pPr>
          </a:lstStyle>
          <a:p>
            <a:pPr>
              <a:defRPr/>
            </a:pPr>
            <a:fld id="{2E307710-F972-417A-98D5-F061224E7B0E}" type="slidenum">
              <a:rPr lang="zh-CN" altLang="en-US"/>
              <a:pPr>
                <a:defRPr/>
              </a:pPr>
              <a:t>‹#›</a:t>
            </a:fld>
            <a:endParaRPr lang="en-US" altLang="zh-CN"/>
          </a:p>
        </p:txBody>
      </p:sp>
      <p:sp>
        <p:nvSpPr>
          <p:cNvPr id="3" name="Rectangle 8"/>
          <p:cNvSpPr>
            <a:spLocks noGrp="1" noChangeArrowheads="1"/>
          </p:cNvSpPr>
          <p:nvPr>
            <p:ph type="ftr" sz="quarter" idx="11"/>
          </p:nvPr>
        </p:nvSpPr>
        <p:spPr>
          <a:ln/>
        </p:spPr>
        <p:txBody>
          <a:bodyPr/>
          <a:lstStyle>
            <a:lvl1pPr>
              <a:defRPr/>
            </a:lvl1pPr>
          </a:lstStyle>
          <a:p>
            <a:pPr>
              <a:defRPr/>
            </a:pPr>
            <a:endParaRPr lang="en-US" alt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sldNum" sz="quarter" idx="10"/>
          </p:nvPr>
        </p:nvSpPr>
        <p:spPr>
          <a:ln/>
        </p:spPr>
        <p:txBody>
          <a:bodyPr/>
          <a:lstStyle>
            <a:lvl1pPr>
              <a:defRPr/>
            </a:lvl1pPr>
          </a:lstStyle>
          <a:p>
            <a:pPr>
              <a:defRPr/>
            </a:pPr>
            <a:fld id="{4128BB06-22D9-4D24-836F-CEB7D6A373A1}" type="slidenum">
              <a:rPr lang="zh-CN" altLang="en-US"/>
              <a:pPr>
                <a:defRPr/>
              </a:pPr>
              <a:t>‹#›</a:t>
            </a:fld>
            <a:endParaRPr lang="en-US" altLang="zh-CN"/>
          </a:p>
        </p:txBody>
      </p:sp>
      <p:sp>
        <p:nvSpPr>
          <p:cNvPr id="6" name="Rectangle 8"/>
          <p:cNvSpPr>
            <a:spLocks noGrp="1" noChangeArrowheads="1"/>
          </p:cNvSpPr>
          <p:nvPr>
            <p:ph type="ftr" sz="quarter" idx="11"/>
          </p:nvPr>
        </p:nvSpPr>
        <p:spPr>
          <a:ln/>
        </p:spPr>
        <p:txBody>
          <a:bodyPr/>
          <a:lstStyle>
            <a:lvl1pPr>
              <a:defRPr/>
            </a:lvl1pPr>
          </a:lstStyle>
          <a:p>
            <a:pPr>
              <a:defRPr/>
            </a:pPr>
            <a:endParaRPr lang="en-US" altLang="zh-C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sldNum" sz="quarter" idx="10"/>
          </p:nvPr>
        </p:nvSpPr>
        <p:spPr>
          <a:ln/>
        </p:spPr>
        <p:txBody>
          <a:bodyPr/>
          <a:lstStyle>
            <a:lvl1pPr>
              <a:defRPr/>
            </a:lvl1pPr>
          </a:lstStyle>
          <a:p>
            <a:pPr>
              <a:defRPr/>
            </a:pPr>
            <a:fld id="{DF48EB57-14D8-4427-A66A-B99A78121CE4}" type="slidenum">
              <a:rPr lang="zh-CN" altLang="en-US"/>
              <a:pPr>
                <a:defRPr/>
              </a:pPr>
              <a:t>‹#›</a:t>
            </a:fld>
            <a:endParaRPr lang="en-US" altLang="zh-CN"/>
          </a:p>
        </p:txBody>
      </p:sp>
      <p:sp>
        <p:nvSpPr>
          <p:cNvPr id="6" name="Rectangle 8"/>
          <p:cNvSpPr>
            <a:spLocks noGrp="1" noChangeArrowheads="1"/>
          </p:cNvSpPr>
          <p:nvPr>
            <p:ph type="ftr" sz="quarter" idx="11"/>
          </p:nvPr>
        </p:nvSpPr>
        <p:spPr>
          <a:ln/>
        </p:spPr>
        <p:txBody>
          <a:bodyPr/>
          <a:lstStyle>
            <a:lvl1pPr>
              <a:defRPr/>
            </a:lvl1pPr>
          </a:lstStyle>
          <a:p>
            <a:pPr>
              <a:defRPr/>
            </a:pPr>
            <a:endParaRPr lang="en-US" altLang="zh-CN"/>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179388" y="188913"/>
            <a:ext cx="7440612" cy="576262"/>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Rectangle 3"/>
          <p:cNvSpPr>
            <a:spLocks noGrp="1" noChangeArrowheads="1"/>
          </p:cNvSpPr>
          <p:nvPr>
            <p:ph type="body" idx="1"/>
          </p:nvPr>
        </p:nvSpPr>
        <p:spPr bwMode="auto">
          <a:xfrm>
            <a:off x="468313" y="1268413"/>
            <a:ext cx="8229600" cy="482441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38244" name="Rectangle 4"/>
          <p:cNvSpPr>
            <a:spLocks noGrp="1" noChangeArrowheads="1"/>
          </p:cNvSpPr>
          <p:nvPr>
            <p:ph type="sldNum" sz="quarter" idx="4"/>
          </p:nvPr>
        </p:nvSpPr>
        <p:spPr bwMode="auto">
          <a:xfrm>
            <a:off x="8532813" y="6165850"/>
            <a:ext cx="395287"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atin typeface="+mn-lt"/>
                <a:ea typeface="+mn-ea"/>
              </a:defRPr>
            </a:lvl1pPr>
          </a:lstStyle>
          <a:p>
            <a:pPr>
              <a:defRPr/>
            </a:pPr>
            <a:fld id="{A0F94B15-DBD5-459B-B99C-5C90824538C2}" type="slidenum">
              <a:rPr lang="zh-CN" altLang="en-US"/>
              <a:pPr>
                <a:defRPr/>
              </a:pPr>
              <a:t>‹#›</a:t>
            </a:fld>
            <a:endParaRPr lang="en-US" altLang="zh-CN"/>
          </a:p>
        </p:txBody>
      </p:sp>
      <p:sp>
        <p:nvSpPr>
          <p:cNvPr id="138245" name="Line 5"/>
          <p:cNvSpPr>
            <a:spLocks noChangeShapeType="1"/>
          </p:cNvSpPr>
          <p:nvPr/>
        </p:nvSpPr>
        <p:spPr bwMode="auto">
          <a:xfrm>
            <a:off x="0" y="1052513"/>
            <a:ext cx="7596188" cy="0"/>
          </a:xfrm>
          <a:prstGeom prst="line">
            <a:avLst/>
          </a:prstGeom>
          <a:noFill/>
          <a:ln w="63500" cmpd="thinThick">
            <a:solidFill>
              <a:srgbClr val="000099"/>
            </a:solidFill>
            <a:round/>
            <a:headEnd/>
            <a:tailEnd/>
          </a:ln>
          <a:effectLst/>
        </p:spPr>
        <p:txBody>
          <a:bodyPr/>
          <a:lstStyle/>
          <a:p>
            <a:pPr algn="ctr">
              <a:defRPr/>
            </a:pPr>
            <a:endParaRPr lang="zh-CN" altLang="en-US">
              <a:latin typeface="Arial" charset="0"/>
            </a:endParaRPr>
          </a:p>
        </p:txBody>
      </p:sp>
      <p:sp>
        <p:nvSpPr>
          <p:cNvPr id="138247" name="Freeform 7"/>
          <p:cNvSpPr>
            <a:spLocks noEditPoints="1"/>
          </p:cNvSpPr>
          <p:nvPr/>
        </p:nvSpPr>
        <p:spPr bwMode="auto">
          <a:xfrm>
            <a:off x="7956550" y="260350"/>
            <a:ext cx="936625" cy="792163"/>
          </a:xfrm>
          <a:custGeom>
            <a:avLst/>
            <a:gdLst/>
            <a:ahLst/>
            <a:cxnLst>
              <a:cxn ang="0">
                <a:pos x="73" y="521"/>
              </a:cxn>
              <a:cxn ang="0">
                <a:pos x="63" y="493"/>
              </a:cxn>
              <a:cxn ang="0">
                <a:pos x="72" y="397"/>
              </a:cxn>
              <a:cxn ang="0">
                <a:pos x="73" y="343"/>
              </a:cxn>
              <a:cxn ang="0">
                <a:pos x="61" y="289"/>
              </a:cxn>
              <a:cxn ang="0">
                <a:pos x="37" y="292"/>
              </a:cxn>
              <a:cxn ang="0">
                <a:pos x="121" y="237"/>
              </a:cxn>
              <a:cxn ang="0">
                <a:pos x="418" y="194"/>
              </a:cxn>
              <a:cxn ang="0">
                <a:pos x="392" y="98"/>
              </a:cxn>
              <a:cxn ang="0">
                <a:pos x="486" y="52"/>
              </a:cxn>
              <a:cxn ang="0">
                <a:pos x="508" y="93"/>
              </a:cxn>
              <a:cxn ang="0">
                <a:pos x="540" y="129"/>
              </a:cxn>
              <a:cxn ang="0">
                <a:pos x="555" y="146"/>
              </a:cxn>
              <a:cxn ang="0">
                <a:pos x="628" y="136"/>
              </a:cxn>
              <a:cxn ang="0">
                <a:pos x="512" y="202"/>
              </a:cxn>
              <a:cxn ang="0">
                <a:pos x="681" y="230"/>
              </a:cxn>
              <a:cxn ang="0">
                <a:pos x="705" y="213"/>
              </a:cxn>
              <a:cxn ang="0">
                <a:pos x="674" y="332"/>
              </a:cxn>
              <a:cxn ang="0">
                <a:pos x="675" y="387"/>
              </a:cxn>
              <a:cxn ang="0">
                <a:pos x="686" y="402"/>
              </a:cxn>
              <a:cxn ang="0">
                <a:pos x="676" y="512"/>
              </a:cxn>
              <a:cxn ang="0">
                <a:pos x="383" y="704"/>
              </a:cxn>
              <a:cxn ang="0">
                <a:pos x="94" y="306"/>
              </a:cxn>
              <a:cxn ang="0">
                <a:pos x="653" y="297"/>
              </a:cxn>
              <a:cxn ang="0">
                <a:pos x="371" y="683"/>
              </a:cxn>
              <a:cxn ang="0">
                <a:pos x="358" y="307"/>
              </a:cxn>
              <a:cxn ang="0">
                <a:pos x="466" y="295"/>
              </a:cxn>
              <a:cxn ang="0">
                <a:pos x="316" y="286"/>
              </a:cxn>
              <a:cxn ang="0">
                <a:pos x="258" y="305"/>
              </a:cxn>
              <a:cxn ang="0">
                <a:pos x="291" y="311"/>
              </a:cxn>
              <a:cxn ang="0">
                <a:pos x="515" y="253"/>
              </a:cxn>
              <a:cxn ang="0">
                <a:pos x="139" y="289"/>
              </a:cxn>
              <a:cxn ang="0">
                <a:pos x="174" y="270"/>
              </a:cxn>
              <a:cxn ang="0">
                <a:pos x="109" y="287"/>
              </a:cxn>
              <a:cxn ang="0">
                <a:pos x="313" y="273"/>
              </a:cxn>
              <a:cxn ang="0">
                <a:pos x="350" y="267"/>
              </a:cxn>
              <a:cxn ang="0">
                <a:pos x="75" y="219"/>
              </a:cxn>
              <a:cxn ang="0">
                <a:pos x="21" y="181"/>
              </a:cxn>
              <a:cxn ang="0">
                <a:pos x="87" y="162"/>
              </a:cxn>
              <a:cxn ang="0">
                <a:pos x="148" y="147"/>
              </a:cxn>
              <a:cxn ang="0">
                <a:pos x="156" y="138"/>
              </a:cxn>
              <a:cxn ang="0">
                <a:pos x="149" y="109"/>
              </a:cxn>
              <a:cxn ang="0">
                <a:pos x="113" y="104"/>
              </a:cxn>
              <a:cxn ang="0">
                <a:pos x="126" y="65"/>
              </a:cxn>
              <a:cxn ang="0">
                <a:pos x="159" y="89"/>
              </a:cxn>
              <a:cxn ang="0">
                <a:pos x="317" y="62"/>
              </a:cxn>
              <a:cxn ang="0">
                <a:pos x="335" y="29"/>
              </a:cxn>
              <a:cxn ang="0">
                <a:pos x="291" y="116"/>
              </a:cxn>
              <a:cxn ang="0">
                <a:pos x="323" y="162"/>
              </a:cxn>
              <a:cxn ang="0">
                <a:pos x="345" y="173"/>
              </a:cxn>
              <a:cxn ang="0">
                <a:pos x="371" y="178"/>
              </a:cxn>
              <a:cxn ang="0">
                <a:pos x="389" y="194"/>
              </a:cxn>
              <a:cxn ang="0">
                <a:pos x="247" y="103"/>
              </a:cxn>
              <a:cxn ang="0">
                <a:pos x="349" y="102"/>
              </a:cxn>
              <a:cxn ang="0">
                <a:pos x="380" y="91"/>
              </a:cxn>
              <a:cxn ang="0">
                <a:pos x="356" y="643"/>
              </a:cxn>
              <a:cxn ang="0">
                <a:pos x="355" y="444"/>
              </a:cxn>
              <a:cxn ang="0">
                <a:pos x="628" y="591"/>
              </a:cxn>
            </a:cxnLst>
            <a:rect l="0" t="0" r="r" b="b"/>
            <a:pathLst>
              <a:path w="733" h="705">
                <a:moveTo>
                  <a:pt x="368" y="705"/>
                </a:moveTo>
                <a:cubicBezTo>
                  <a:pt x="367" y="703"/>
                  <a:pt x="367" y="703"/>
                  <a:pt x="351" y="697"/>
                </a:cubicBezTo>
                <a:cubicBezTo>
                  <a:pt x="277" y="671"/>
                  <a:pt x="203" y="654"/>
                  <a:pt x="125" y="642"/>
                </a:cubicBezTo>
                <a:cubicBezTo>
                  <a:pt x="108" y="640"/>
                  <a:pt x="91" y="638"/>
                  <a:pt x="74" y="636"/>
                </a:cubicBezTo>
                <a:cubicBezTo>
                  <a:pt x="74" y="598"/>
                  <a:pt x="73" y="559"/>
                  <a:pt x="73" y="521"/>
                </a:cubicBezTo>
                <a:cubicBezTo>
                  <a:pt x="69" y="521"/>
                  <a:pt x="63" y="528"/>
                  <a:pt x="60" y="530"/>
                </a:cubicBezTo>
                <a:cubicBezTo>
                  <a:pt x="42" y="538"/>
                  <a:pt x="46" y="523"/>
                  <a:pt x="46" y="507"/>
                </a:cubicBezTo>
                <a:cubicBezTo>
                  <a:pt x="49" y="485"/>
                  <a:pt x="49" y="485"/>
                  <a:pt x="51" y="477"/>
                </a:cubicBezTo>
                <a:cubicBezTo>
                  <a:pt x="52" y="483"/>
                  <a:pt x="54" y="488"/>
                  <a:pt x="57" y="493"/>
                </a:cubicBezTo>
                <a:cubicBezTo>
                  <a:pt x="59" y="493"/>
                  <a:pt x="61" y="493"/>
                  <a:pt x="63" y="493"/>
                </a:cubicBezTo>
                <a:cubicBezTo>
                  <a:pt x="82" y="468"/>
                  <a:pt x="68" y="435"/>
                  <a:pt x="58" y="409"/>
                </a:cubicBezTo>
                <a:cubicBezTo>
                  <a:pt x="55" y="407"/>
                  <a:pt x="54" y="407"/>
                  <a:pt x="50" y="407"/>
                </a:cubicBezTo>
                <a:cubicBezTo>
                  <a:pt x="46" y="411"/>
                  <a:pt x="46" y="419"/>
                  <a:pt x="45" y="425"/>
                </a:cubicBezTo>
                <a:cubicBezTo>
                  <a:pt x="36" y="408"/>
                  <a:pt x="37" y="381"/>
                  <a:pt x="62" y="384"/>
                </a:cubicBezTo>
                <a:cubicBezTo>
                  <a:pt x="66" y="387"/>
                  <a:pt x="69" y="396"/>
                  <a:pt x="72" y="397"/>
                </a:cubicBezTo>
                <a:cubicBezTo>
                  <a:pt x="75" y="395"/>
                  <a:pt x="73" y="382"/>
                  <a:pt x="73" y="378"/>
                </a:cubicBezTo>
                <a:cubicBezTo>
                  <a:pt x="63" y="366"/>
                  <a:pt x="62" y="367"/>
                  <a:pt x="50" y="377"/>
                </a:cubicBezTo>
                <a:cubicBezTo>
                  <a:pt x="49" y="362"/>
                  <a:pt x="45" y="348"/>
                  <a:pt x="56" y="336"/>
                </a:cubicBezTo>
                <a:cubicBezTo>
                  <a:pt x="63" y="337"/>
                  <a:pt x="67" y="337"/>
                  <a:pt x="71" y="343"/>
                </a:cubicBezTo>
                <a:cubicBezTo>
                  <a:pt x="71" y="343"/>
                  <a:pt x="72" y="343"/>
                  <a:pt x="73" y="343"/>
                </a:cubicBezTo>
                <a:cubicBezTo>
                  <a:pt x="73" y="324"/>
                  <a:pt x="73" y="305"/>
                  <a:pt x="74" y="286"/>
                </a:cubicBezTo>
                <a:cubicBezTo>
                  <a:pt x="70" y="281"/>
                  <a:pt x="66" y="276"/>
                  <a:pt x="62" y="272"/>
                </a:cubicBezTo>
                <a:cubicBezTo>
                  <a:pt x="61" y="257"/>
                  <a:pt x="61" y="257"/>
                  <a:pt x="60" y="256"/>
                </a:cubicBezTo>
                <a:cubicBezTo>
                  <a:pt x="58" y="256"/>
                  <a:pt x="57" y="256"/>
                  <a:pt x="56" y="256"/>
                </a:cubicBezTo>
                <a:cubicBezTo>
                  <a:pt x="47" y="269"/>
                  <a:pt x="54" y="277"/>
                  <a:pt x="61" y="289"/>
                </a:cubicBezTo>
                <a:cubicBezTo>
                  <a:pt x="59" y="289"/>
                  <a:pt x="59" y="289"/>
                  <a:pt x="44" y="282"/>
                </a:cubicBezTo>
                <a:cubicBezTo>
                  <a:pt x="36" y="276"/>
                  <a:pt x="33" y="269"/>
                  <a:pt x="39" y="259"/>
                </a:cubicBezTo>
                <a:cubicBezTo>
                  <a:pt x="39" y="258"/>
                  <a:pt x="39" y="257"/>
                  <a:pt x="39" y="256"/>
                </a:cubicBezTo>
                <a:cubicBezTo>
                  <a:pt x="37" y="254"/>
                  <a:pt x="37" y="254"/>
                  <a:pt x="32" y="254"/>
                </a:cubicBezTo>
                <a:cubicBezTo>
                  <a:pt x="16" y="262"/>
                  <a:pt x="31" y="284"/>
                  <a:pt x="37" y="292"/>
                </a:cubicBezTo>
                <a:cubicBezTo>
                  <a:pt x="31" y="292"/>
                  <a:pt x="24" y="288"/>
                  <a:pt x="19" y="284"/>
                </a:cubicBezTo>
                <a:cubicBezTo>
                  <a:pt x="7" y="271"/>
                  <a:pt x="0" y="264"/>
                  <a:pt x="10" y="247"/>
                </a:cubicBezTo>
                <a:cubicBezTo>
                  <a:pt x="22" y="238"/>
                  <a:pt x="33" y="230"/>
                  <a:pt x="49" y="230"/>
                </a:cubicBezTo>
                <a:cubicBezTo>
                  <a:pt x="58" y="233"/>
                  <a:pt x="68" y="235"/>
                  <a:pt x="78" y="238"/>
                </a:cubicBezTo>
                <a:cubicBezTo>
                  <a:pt x="90" y="240"/>
                  <a:pt x="111" y="243"/>
                  <a:pt x="121" y="237"/>
                </a:cubicBezTo>
                <a:cubicBezTo>
                  <a:pt x="124" y="223"/>
                  <a:pt x="122" y="219"/>
                  <a:pt x="137" y="219"/>
                </a:cubicBezTo>
                <a:cubicBezTo>
                  <a:pt x="144" y="223"/>
                  <a:pt x="148" y="226"/>
                  <a:pt x="156" y="226"/>
                </a:cubicBezTo>
                <a:cubicBezTo>
                  <a:pt x="174" y="215"/>
                  <a:pt x="191" y="214"/>
                  <a:pt x="211" y="214"/>
                </a:cubicBezTo>
                <a:cubicBezTo>
                  <a:pt x="250" y="217"/>
                  <a:pt x="289" y="222"/>
                  <a:pt x="327" y="221"/>
                </a:cubicBezTo>
                <a:cubicBezTo>
                  <a:pt x="358" y="213"/>
                  <a:pt x="388" y="206"/>
                  <a:pt x="418" y="194"/>
                </a:cubicBezTo>
                <a:cubicBezTo>
                  <a:pt x="429" y="187"/>
                  <a:pt x="475" y="154"/>
                  <a:pt x="455" y="138"/>
                </a:cubicBezTo>
                <a:cubicBezTo>
                  <a:pt x="433" y="133"/>
                  <a:pt x="408" y="127"/>
                  <a:pt x="387" y="138"/>
                </a:cubicBezTo>
                <a:cubicBezTo>
                  <a:pt x="386" y="138"/>
                  <a:pt x="385" y="138"/>
                  <a:pt x="384" y="138"/>
                </a:cubicBezTo>
                <a:cubicBezTo>
                  <a:pt x="379" y="127"/>
                  <a:pt x="372" y="119"/>
                  <a:pt x="363" y="112"/>
                </a:cubicBezTo>
                <a:cubicBezTo>
                  <a:pt x="371" y="104"/>
                  <a:pt x="383" y="104"/>
                  <a:pt x="392" y="98"/>
                </a:cubicBezTo>
                <a:cubicBezTo>
                  <a:pt x="402" y="83"/>
                  <a:pt x="410" y="73"/>
                  <a:pt x="427" y="65"/>
                </a:cubicBezTo>
                <a:cubicBezTo>
                  <a:pt x="442" y="60"/>
                  <a:pt x="442" y="60"/>
                  <a:pt x="444" y="60"/>
                </a:cubicBezTo>
                <a:cubicBezTo>
                  <a:pt x="436" y="67"/>
                  <a:pt x="424" y="75"/>
                  <a:pt x="424" y="86"/>
                </a:cubicBezTo>
                <a:cubicBezTo>
                  <a:pt x="429" y="90"/>
                  <a:pt x="438" y="82"/>
                  <a:pt x="442" y="79"/>
                </a:cubicBezTo>
                <a:cubicBezTo>
                  <a:pt x="452" y="63"/>
                  <a:pt x="464" y="50"/>
                  <a:pt x="486" y="52"/>
                </a:cubicBezTo>
                <a:cubicBezTo>
                  <a:pt x="475" y="58"/>
                  <a:pt x="460" y="72"/>
                  <a:pt x="471" y="85"/>
                </a:cubicBezTo>
                <a:cubicBezTo>
                  <a:pt x="480" y="85"/>
                  <a:pt x="489" y="63"/>
                  <a:pt x="493" y="57"/>
                </a:cubicBezTo>
                <a:cubicBezTo>
                  <a:pt x="496" y="54"/>
                  <a:pt x="499" y="52"/>
                  <a:pt x="503" y="50"/>
                </a:cubicBezTo>
                <a:cubicBezTo>
                  <a:pt x="518" y="50"/>
                  <a:pt x="526" y="51"/>
                  <a:pt x="538" y="63"/>
                </a:cubicBezTo>
                <a:cubicBezTo>
                  <a:pt x="522" y="65"/>
                  <a:pt x="499" y="73"/>
                  <a:pt x="508" y="93"/>
                </a:cubicBezTo>
                <a:cubicBezTo>
                  <a:pt x="514" y="96"/>
                  <a:pt x="525" y="84"/>
                  <a:pt x="530" y="80"/>
                </a:cubicBezTo>
                <a:cubicBezTo>
                  <a:pt x="544" y="75"/>
                  <a:pt x="557" y="72"/>
                  <a:pt x="571" y="81"/>
                </a:cubicBezTo>
                <a:cubicBezTo>
                  <a:pt x="579" y="96"/>
                  <a:pt x="570" y="109"/>
                  <a:pt x="561" y="122"/>
                </a:cubicBezTo>
                <a:cubicBezTo>
                  <a:pt x="561" y="108"/>
                  <a:pt x="560" y="104"/>
                  <a:pt x="548" y="96"/>
                </a:cubicBezTo>
                <a:cubicBezTo>
                  <a:pt x="520" y="88"/>
                  <a:pt x="527" y="117"/>
                  <a:pt x="540" y="129"/>
                </a:cubicBezTo>
                <a:cubicBezTo>
                  <a:pt x="554" y="129"/>
                  <a:pt x="568" y="124"/>
                  <a:pt x="583" y="125"/>
                </a:cubicBezTo>
                <a:cubicBezTo>
                  <a:pt x="584" y="127"/>
                  <a:pt x="586" y="128"/>
                  <a:pt x="588" y="130"/>
                </a:cubicBezTo>
                <a:cubicBezTo>
                  <a:pt x="601" y="152"/>
                  <a:pt x="580" y="162"/>
                  <a:pt x="561" y="171"/>
                </a:cubicBezTo>
                <a:cubicBezTo>
                  <a:pt x="560" y="171"/>
                  <a:pt x="560" y="171"/>
                  <a:pt x="559" y="171"/>
                </a:cubicBezTo>
                <a:cubicBezTo>
                  <a:pt x="566" y="160"/>
                  <a:pt x="565" y="155"/>
                  <a:pt x="555" y="146"/>
                </a:cubicBezTo>
                <a:cubicBezTo>
                  <a:pt x="536" y="146"/>
                  <a:pt x="532" y="160"/>
                  <a:pt x="532" y="175"/>
                </a:cubicBezTo>
                <a:cubicBezTo>
                  <a:pt x="548" y="197"/>
                  <a:pt x="589" y="201"/>
                  <a:pt x="613" y="194"/>
                </a:cubicBezTo>
                <a:cubicBezTo>
                  <a:pt x="621" y="188"/>
                  <a:pt x="639" y="174"/>
                  <a:pt x="631" y="163"/>
                </a:cubicBezTo>
                <a:cubicBezTo>
                  <a:pt x="615" y="156"/>
                  <a:pt x="607" y="164"/>
                  <a:pt x="595" y="174"/>
                </a:cubicBezTo>
                <a:cubicBezTo>
                  <a:pt x="595" y="152"/>
                  <a:pt x="604" y="136"/>
                  <a:pt x="628" y="136"/>
                </a:cubicBezTo>
                <a:cubicBezTo>
                  <a:pt x="648" y="141"/>
                  <a:pt x="656" y="152"/>
                  <a:pt x="656" y="172"/>
                </a:cubicBezTo>
                <a:cubicBezTo>
                  <a:pt x="647" y="194"/>
                  <a:pt x="628" y="203"/>
                  <a:pt x="607" y="210"/>
                </a:cubicBezTo>
                <a:cubicBezTo>
                  <a:pt x="579" y="214"/>
                  <a:pt x="550" y="206"/>
                  <a:pt x="524" y="196"/>
                </a:cubicBezTo>
                <a:cubicBezTo>
                  <a:pt x="518" y="196"/>
                  <a:pt x="517" y="195"/>
                  <a:pt x="512" y="198"/>
                </a:cubicBezTo>
                <a:cubicBezTo>
                  <a:pt x="512" y="200"/>
                  <a:pt x="512" y="201"/>
                  <a:pt x="512" y="202"/>
                </a:cubicBezTo>
                <a:cubicBezTo>
                  <a:pt x="525" y="214"/>
                  <a:pt x="547" y="220"/>
                  <a:pt x="564" y="226"/>
                </a:cubicBezTo>
                <a:cubicBezTo>
                  <a:pt x="569" y="227"/>
                  <a:pt x="668" y="254"/>
                  <a:pt x="655" y="217"/>
                </a:cubicBezTo>
                <a:cubicBezTo>
                  <a:pt x="644" y="212"/>
                  <a:pt x="627" y="221"/>
                  <a:pt x="617" y="224"/>
                </a:cubicBezTo>
                <a:cubicBezTo>
                  <a:pt x="619" y="210"/>
                  <a:pt x="635" y="200"/>
                  <a:pt x="648" y="196"/>
                </a:cubicBezTo>
                <a:cubicBezTo>
                  <a:pt x="667" y="198"/>
                  <a:pt x="681" y="210"/>
                  <a:pt x="681" y="230"/>
                </a:cubicBezTo>
                <a:cubicBezTo>
                  <a:pt x="674" y="254"/>
                  <a:pt x="636" y="255"/>
                  <a:pt x="617" y="254"/>
                </a:cubicBezTo>
                <a:cubicBezTo>
                  <a:pt x="605" y="250"/>
                  <a:pt x="511" y="216"/>
                  <a:pt x="507" y="221"/>
                </a:cubicBezTo>
                <a:cubicBezTo>
                  <a:pt x="511" y="226"/>
                  <a:pt x="517" y="230"/>
                  <a:pt x="518" y="237"/>
                </a:cubicBezTo>
                <a:cubicBezTo>
                  <a:pt x="567" y="254"/>
                  <a:pt x="624" y="277"/>
                  <a:pt x="676" y="265"/>
                </a:cubicBezTo>
                <a:cubicBezTo>
                  <a:pt x="698" y="255"/>
                  <a:pt x="715" y="238"/>
                  <a:pt x="705" y="213"/>
                </a:cubicBezTo>
                <a:cubicBezTo>
                  <a:pt x="694" y="200"/>
                  <a:pt x="685" y="198"/>
                  <a:pt x="669" y="197"/>
                </a:cubicBezTo>
                <a:cubicBezTo>
                  <a:pt x="684" y="184"/>
                  <a:pt x="703" y="185"/>
                  <a:pt x="719" y="195"/>
                </a:cubicBezTo>
                <a:cubicBezTo>
                  <a:pt x="733" y="222"/>
                  <a:pt x="720" y="251"/>
                  <a:pt x="701" y="272"/>
                </a:cubicBezTo>
                <a:cubicBezTo>
                  <a:pt x="689" y="280"/>
                  <a:pt x="689" y="280"/>
                  <a:pt x="674" y="288"/>
                </a:cubicBezTo>
                <a:cubicBezTo>
                  <a:pt x="674" y="303"/>
                  <a:pt x="674" y="318"/>
                  <a:pt x="674" y="332"/>
                </a:cubicBezTo>
                <a:cubicBezTo>
                  <a:pt x="674" y="332"/>
                  <a:pt x="675" y="333"/>
                  <a:pt x="675" y="333"/>
                </a:cubicBezTo>
                <a:cubicBezTo>
                  <a:pt x="698" y="310"/>
                  <a:pt x="695" y="357"/>
                  <a:pt x="695" y="367"/>
                </a:cubicBezTo>
                <a:cubicBezTo>
                  <a:pt x="691" y="364"/>
                  <a:pt x="688" y="361"/>
                  <a:pt x="683" y="359"/>
                </a:cubicBezTo>
                <a:cubicBezTo>
                  <a:pt x="671" y="364"/>
                  <a:pt x="674" y="376"/>
                  <a:pt x="674" y="387"/>
                </a:cubicBezTo>
                <a:cubicBezTo>
                  <a:pt x="674" y="387"/>
                  <a:pt x="674" y="387"/>
                  <a:pt x="675" y="387"/>
                </a:cubicBezTo>
                <a:cubicBezTo>
                  <a:pt x="677" y="383"/>
                  <a:pt x="680" y="379"/>
                  <a:pt x="682" y="375"/>
                </a:cubicBezTo>
                <a:cubicBezTo>
                  <a:pt x="705" y="364"/>
                  <a:pt x="705" y="399"/>
                  <a:pt x="701" y="412"/>
                </a:cubicBezTo>
                <a:cubicBezTo>
                  <a:pt x="700" y="412"/>
                  <a:pt x="700" y="412"/>
                  <a:pt x="699" y="412"/>
                </a:cubicBezTo>
                <a:cubicBezTo>
                  <a:pt x="698" y="405"/>
                  <a:pt x="698" y="397"/>
                  <a:pt x="690" y="397"/>
                </a:cubicBezTo>
                <a:cubicBezTo>
                  <a:pt x="689" y="399"/>
                  <a:pt x="688" y="401"/>
                  <a:pt x="686" y="402"/>
                </a:cubicBezTo>
                <a:cubicBezTo>
                  <a:pt x="678" y="428"/>
                  <a:pt x="666" y="458"/>
                  <a:pt x="683" y="483"/>
                </a:cubicBezTo>
                <a:cubicBezTo>
                  <a:pt x="685" y="483"/>
                  <a:pt x="687" y="483"/>
                  <a:pt x="689" y="483"/>
                </a:cubicBezTo>
                <a:cubicBezTo>
                  <a:pt x="692" y="479"/>
                  <a:pt x="693" y="473"/>
                  <a:pt x="694" y="468"/>
                </a:cubicBezTo>
                <a:cubicBezTo>
                  <a:pt x="698" y="484"/>
                  <a:pt x="698" y="484"/>
                  <a:pt x="699" y="495"/>
                </a:cubicBezTo>
                <a:cubicBezTo>
                  <a:pt x="699" y="521"/>
                  <a:pt x="698" y="534"/>
                  <a:pt x="676" y="512"/>
                </a:cubicBezTo>
                <a:cubicBezTo>
                  <a:pt x="676" y="512"/>
                  <a:pt x="675" y="512"/>
                  <a:pt x="675" y="513"/>
                </a:cubicBezTo>
                <a:cubicBezTo>
                  <a:pt x="675" y="613"/>
                  <a:pt x="675" y="613"/>
                  <a:pt x="674" y="631"/>
                </a:cubicBezTo>
                <a:cubicBezTo>
                  <a:pt x="673" y="632"/>
                  <a:pt x="673" y="633"/>
                  <a:pt x="673" y="633"/>
                </a:cubicBezTo>
                <a:cubicBezTo>
                  <a:pt x="582" y="649"/>
                  <a:pt x="493" y="665"/>
                  <a:pt x="405" y="694"/>
                </a:cubicBezTo>
                <a:cubicBezTo>
                  <a:pt x="398" y="697"/>
                  <a:pt x="390" y="700"/>
                  <a:pt x="383" y="704"/>
                </a:cubicBezTo>
                <a:cubicBezTo>
                  <a:pt x="378" y="704"/>
                  <a:pt x="373" y="704"/>
                  <a:pt x="368" y="705"/>
                </a:cubicBezTo>
                <a:close/>
                <a:moveTo>
                  <a:pt x="371" y="683"/>
                </a:moveTo>
                <a:cubicBezTo>
                  <a:pt x="282" y="648"/>
                  <a:pt x="190" y="631"/>
                  <a:pt x="96" y="618"/>
                </a:cubicBezTo>
                <a:cubicBezTo>
                  <a:pt x="95" y="617"/>
                  <a:pt x="94" y="617"/>
                  <a:pt x="94" y="616"/>
                </a:cubicBezTo>
                <a:cubicBezTo>
                  <a:pt x="94" y="513"/>
                  <a:pt x="94" y="409"/>
                  <a:pt x="94" y="306"/>
                </a:cubicBezTo>
                <a:cubicBezTo>
                  <a:pt x="96" y="304"/>
                  <a:pt x="106" y="306"/>
                  <a:pt x="110" y="306"/>
                </a:cubicBezTo>
                <a:cubicBezTo>
                  <a:pt x="197" y="319"/>
                  <a:pt x="285" y="329"/>
                  <a:pt x="372" y="341"/>
                </a:cubicBezTo>
                <a:cubicBezTo>
                  <a:pt x="386" y="339"/>
                  <a:pt x="400" y="337"/>
                  <a:pt x="414" y="336"/>
                </a:cubicBezTo>
                <a:cubicBezTo>
                  <a:pt x="494" y="322"/>
                  <a:pt x="624" y="302"/>
                  <a:pt x="640" y="298"/>
                </a:cubicBezTo>
                <a:cubicBezTo>
                  <a:pt x="644" y="298"/>
                  <a:pt x="648" y="298"/>
                  <a:pt x="653" y="297"/>
                </a:cubicBezTo>
                <a:cubicBezTo>
                  <a:pt x="653" y="299"/>
                  <a:pt x="653" y="299"/>
                  <a:pt x="653" y="615"/>
                </a:cubicBezTo>
                <a:cubicBezTo>
                  <a:pt x="653" y="615"/>
                  <a:pt x="652" y="616"/>
                  <a:pt x="651" y="616"/>
                </a:cubicBezTo>
                <a:cubicBezTo>
                  <a:pt x="594" y="625"/>
                  <a:pt x="537" y="638"/>
                  <a:pt x="481" y="650"/>
                </a:cubicBezTo>
                <a:cubicBezTo>
                  <a:pt x="447" y="659"/>
                  <a:pt x="412" y="668"/>
                  <a:pt x="380" y="683"/>
                </a:cubicBezTo>
                <a:cubicBezTo>
                  <a:pt x="377" y="683"/>
                  <a:pt x="374" y="683"/>
                  <a:pt x="371" y="683"/>
                </a:cubicBezTo>
                <a:close/>
                <a:moveTo>
                  <a:pt x="357" y="320"/>
                </a:moveTo>
                <a:cubicBezTo>
                  <a:pt x="348" y="317"/>
                  <a:pt x="344" y="311"/>
                  <a:pt x="340" y="303"/>
                </a:cubicBezTo>
                <a:cubicBezTo>
                  <a:pt x="340" y="295"/>
                  <a:pt x="346" y="292"/>
                  <a:pt x="352" y="288"/>
                </a:cubicBezTo>
                <a:cubicBezTo>
                  <a:pt x="357" y="288"/>
                  <a:pt x="367" y="288"/>
                  <a:pt x="370" y="291"/>
                </a:cubicBezTo>
                <a:cubicBezTo>
                  <a:pt x="366" y="301"/>
                  <a:pt x="357" y="291"/>
                  <a:pt x="358" y="307"/>
                </a:cubicBezTo>
                <a:cubicBezTo>
                  <a:pt x="362" y="311"/>
                  <a:pt x="368" y="315"/>
                  <a:pt x="369" y="319"/>
                </a:cubicBezTo>
                <a:cubicBezTo>
                  <a:pt x="365" y="320"/>
                  <a:pt x="361" y="320"/>
                  <a:pt x="357" y="320"/>
                </a:cubicBezTo>
                <a:close/>
                <a:moveTo>
                  <a:pt x="389" y="319"/>
                </a:moveTo>
                <a:cubicBezTo>
                  <a:pt x="385" y="316"/>
                  <a:pt x="386" y="311"/>
                  <a:pt x="386" y="306"/>
                </a:cubicBezTo>
                <a:cubicBezTo>
                  <a:pt x="394" y="281"/>
                  <a:pt x="447" y="286"/>
                  <a:pt x="466" y="295"/>
                </a:cubicBezTo>
                <a:cubicBezTo>
                  <a:pt x="466" y="297"/>
                  <a:pt x="466" y="299"/>
                  <a:pt x="466" y="300"/>
                </a:cubicBezTo>
                <a:cubicBezTo>
                  <a:pt x="464" y="302"/>
                  <a:pt x="462" y="305"/>
                  <a:pt x="460" y="307"/>
                </a:cubicBezTo>
                <a:cubicBezTo>
                  <a:pt x="457" y="308"/>
                  <a:pt x="429" y="312"/>
                  <a:pt x="389" y="319"/>
                </a:cubicBezTo>
                <a:close/>
                <a:moveTo>
                  <a:pt x="318" y="314"/>
                </a:moveTo>
                <a:cubicBezTo>
                  <a:pt x="305" y="310"/>
                  <a:pt x="305" y="292"/>
                  <a:pt x="316" y="286"/>
                </a:cubicBezTo>
                <a:cubicBezTo>
                  <a:pt x="321" y="286"/>
                  <a:pt x="328" y="284"/>
                  <a:pt x="328" y="290"/>
                </a:cubicBezTo>
                <a:cubicBezTo>
                  <a:pt x="316" y="298"/>
                  <a:pt x="321" y="302"/>
                  <a:pt x="322" y="313"/>
                </a:cubicBezTo>
                <a:cubicBezTo>
                  <a:pt x="321" y="313"/>
                  <a:pt x="319" y="314"/>
                  <a:pt x="318" y="314"/>
                </a:cubicBezTo>
                <a:close/>
                <a:moveTo>
                  <a:pt x="291" y="311"/>
                </a:moveTo>
                <a:cubicBezTo>
                  <a:pt x="280" y="309"/>
                  <a:pt x="269" y="307"/>
                  <a:pt x="258" y="305"/>
                </a:cubicBezTo>
                <a:cubicBezTo>
                  <a:pt x="258" y="293"/>
                  <a:pt x="289" y="275"/>
                  <a:pt x="301" y="275"/>
                </a:cubicBezTo>
                <a:cubicBezTo>
                  <a:pt x="302" y="276"/>
                  <a:pt x="302" y="276"/>
                  <a:pt x="302" y="277"/>
                </a:cubicBezTo>
                <a:cubicBezTo>
                  <a:pt x="296" y="285"/>
                  <a:pt x="291" y="289"/>
                  <a:pt x="291" y="300"/>
                </a:cubicBezTo>
                <a:cubicBezTo>
                  <a:pt x="293" y="303"/>
                  <a:pt x="296" y="306"/>
                  <a:pt x="297" y="310"/>
                </a:cubicBezTo>
                <a:cubicBezTo>
                  <a:pt x="295" y="310"/>
                  <a:pt x="293" y="310"/>
                  <a:pt x="291" y="311"/>
                </a:cubicBezTo>
                <a:close/>
                <a:moveTo>
                  <a:pt x="522" y="297"/>
                </a:moveTo>
                <a:cubicBezTo>
                  <a:pt x="522" y="294"/>
                  <a:pt x="523" y="290"/>
                  <a:pt x="523" y="287"/>
                </a:cubicBezTo>
                <a:cubicBezTo>
                  <a:pt x="510" y="278"/>
                  <a:pt x="476" y="280"/>
                  <a:pt x="468" y="265"/>
                </a:cubicBezTo>
                <a:cubicBezTo>
                  <a:pt x="468" y="236"/>
                  <a:pt x="489" y="247"/>
                  <a:pt x="502" y="261"/>
                </a:cubicBezTo>
                <a:cubicBezTo>
                  <a:pt x="507" y="261"/>
                  <a:pt x="512" y="256"/>
                  <a:pt x="515" y="253"/>
                </a:cubicBezTo>
                <a:cubicBezTo>
                  <a:pt x="542" y="256"/>
                  <a:pt x="573" y="271"/>
                  <a:pt x="597" y="282"/>
                </a:cubicBezTo>
                <a:cubicBezTo>
                  <a:pt x="597" y="283"/>
                  <a:pt x="597" y="284"/>
                  <a:pt x="597" y="285"/>
                </a:cubicBezTo>
                <a:cubicBezTo>
                  <a:pt x="590" y="287"/>
                  <a:pt x="590" y="287"/>
                  <a:pt x="522" y="297"/>
                </a:cubicBezTo>
                <a:close/>
                <a:moveTo>
                  <a:pt x="174" y="295"/>
                </a:moveTo>
                <a:cubicBezTo>
                  <a:pt x="162" y="293"/>
                  <a:pt x="150" y="291"/>
                  <a:pt x="139" y="289"/>
                </a:cubicBezTo>
                <a:cubicBezTo>
                  <a:pt x="138" y="289"/>
                  <a:pt x="138" y="288"/>
                  <a:pt x="138" y="288"/>
                </a:cubicBezTo>
                <a:cubicBezTo>
                  <a:pt x="146" y="285"/>
                  <a:pt x="156" y="280"/>
                  <a:pt x="156" y="269"/>
                </a:cubicBezTo>
                <a:cubicBezTo>
                  <a:pt x="154" y="267"/>
                  <a:pt x="152" y="264"/>
                  <a:pt x="150" y="262"/>
                </a:cubicBezTo>
                <a:cubicBezTo>
                  <a:pt x="140" y="255"/>
                  <a:pt x="130" y="251"/>
                  <a:pt x="144" y="245"/>
                </a:cubicBezTo>
                <a:cubicBezTo>
                  <a:pt x="162" y="245"/>
                  <a:pt x="164" y="258"/>
                  <a:pt x="174" y="270"/>
                </a:cubicBezTo>
                <a:cubicBezTo>
                  <a:pt x="191" y="275"/>
                  <a:pt x="193" y="263"/>
                  <a:pt x="196" y="251"/>
                </a:cubicBezTo>
                <a:cubicBezTo>
                  <a:pt x="202" y="248"/>
                  <a:pt x="210" y="249"/>
                  <a:pt x="218" y="249"/>
                </a:cubicBezTo>
                <a:cubicBezTo>
                  <a:pt x="247" y="260"/>
                  <a:pt x="186" y="291"/>
                  <a:pt x="181" y="294"/>
                </a:cubicBezTo>
                <a:cubicBezTo>
                  <a:pt x="179" y="294"/>
                  <a:pt x="176" y="295"/>
                  <a:pt x="174" y="295"/>
                </a:cubicBezTo>
                <a:close/>
                <a:moveTo>
                  <a:pt x="109" y="287"/>
                </a:moveTo>
                <a:cubicBezTo>
                  <a:pt x="100" y="286"/>
                  <a:pt x="84" y="285"/>
                  <a:pt x="78" y="278"/>
                </a:cubicBezTo>
                <a:cubicBezTo>
                  <a:pt x="69" y="239"/>
                  <a:pt x="151" y="268"/>
                  <a:pt x="120" y="287"/>
                </a:cubicBezTo>
                <a:cubicBezTo>
                  <a:pt x="116" y="287"/>
                  <a:pt x="112" y="287"/>
                  <a:pt x="109" y="287"/>
                </a:cubicBezTo>
                <a:close/>
                <a:moveTo>
                  <a:pt x="313" y="274"/>
                </a:moveTo>
                <a:cubicBezTo>
                  <a:pt x="313" y="274"/>
                  <a:pt x="313" y="273"/>
                  <a:pt x="313" y="273"/>
                </a:cubicBezTo>
                <a:cubicBezTo>
                  <a:pt x="314" y="269"/>
                  <a:pt x="332" y="267"/>
                  <a:pt x="336" y="266"/>
                </a:cubicBezTo>
                <a:cubicBezTo>
                  <a:pt x="336" y="266"/>
                  <a:pt x="337" y="267"/>
                  <a:pt x="337" y="267"/>
                </a:cubicBezTo>
                <a:cubicBezTo>
                  <a:pt x="336" y="270"/>
                  <a:pt x="318" y="273"/>
                  <a:pt x="313" y="274"/>
                </a:cubicBezTo>
                <a:close/>
                <a:moveTo>
                  <a:pt x="368" y="273"/>
                </a:moveTo>
                <a:cubicBezTo>
                  <a:pt x="362" y="272"/>
                  <a:pt x="356" y="269"/>
                  <a:pt x="350" y="267"/>
                </a:cubicBezTo>
                <a:cubicBezTo>
                  <a:pt x="341" y="267"/>
                  <a:pt x="341" y="267"/>
                  <a:pt x="341" y="266"/>
                </a:cubicBezTo>
                <a:cubicBezTo>
                  <a:pt x="361" y="262"/>
                  <a:pt x="381" y="258"/>
                  <a:pt x="401" y="254"/>
                </a:cubicBezTo>
                <a:cubicBezTo>
                  <a:pt x="410" y="250"/>
                  <a:pt x="440" y="231"/>
                  <a:pt x="443" y="251"/>
                </a:cubicBezTo>
                <a:cubicBezTo>
                  <a:pt x="424" y="273"/>
                  <a:pt x="396" y="270"/>
                  <a:pt x="368" y="273"/>
                </a:cubicBezTo>
                <a:close/>
                <a:moveTo>
                  <a:pt x="75" y="219"/>
                </a:moveTo>
                <a:cubicBezTo>
                  <a:pt x="49" y="214"/>
                  <a:pt x="29" y="205"/>
                  <a:pt x="16" y="181"/>
                </a:cubicBezTo>
                <a:cubicBezTo>
                  <a:pt x="14" y="156"/>
                  <a:pt x="30" y="150"/>
                  <a:pt x="51" y="150"/>
                </a:cubicBezTo>
                <a:cubicBezTo>
                  <a:pt x="64" y="156"/>
                  <a:pt x="57" y="173"/>
                  <a:pt x="45" y="176"/>
                </a:cubicBezTo>
                <a:cubicBezTo>
                  <a:pt x="46" y="169"/>
                  <a:pt x="55" y="164"/>
                  <a:pt x="49" y="157"/>
                </a:cubicBezTo>
                <a:cubicBezTo>
                  <a:pt x="29" y="148"/>
                  <a:pt x="16" y="161"/>
                  <a:pt x="21" y="181"/>
                </a:cubicBezTo>
                <a:cubicBezTo>
                  <a:pt x="37" y="211"/>
                  <a:pt x="85" y="220"/>
                  <a:pt x="115" y="211"/>
                </a:cubicBezTo>
                <a:cubicBezTo>
                  <a:pt x="121" y="208"/>
                  <a:pt x="121" y="208"/>
                  <a:pt x="127" y="202"/>
                </a:cubicBezTo>
                <a:cubicBezTo>
                  <a:pt x="126" y="189"/>
                  <a:pt x="123" y="184"/>
                  <a:pt x="109" y="188"/>
                </a:cubicBezTo>
                <a:cubicBezTo>
                  <a:pt x="108" y="190"/>
                  <a:pt x="108" y="190"/>
                  <a:pt x="108" y="198"/>
                </a:cubicBezTo>
                <a:cubicBezTo>
                  <a:pt x="88" y="192"/>
                  <a:pt x="87" y="181"/>
                  <a:pt x="87" y="162"/>
                </a:cubicBezTo>
                <a:cubicBezTo>
                  <a:pt x="89" y="156"/>
                  <a:pt x="89" y="156"/>
                  <a:pt x="90" y="154"/>
                </a:cubicBezTo>
                <a:cubicBezTo>
                  <a:pt x="95" y="154"/>
                  <a:pt x="100" y="160"/>
                  <a:pt x="104" y="163"/>
                </a:cubicBezTo>
                <a:cubicBezTo>
                  <a:pt x="120" y="168"/>
                  <a:pt x="138" y="162"/>
                  <a:pt x="154" y="158"/>
                </a:cubicBezTo>
                <a:cubicBezTo>
                  <a:pt x="166" y="159"/>
                  <a:pt x="207" y="167"/>
                  <a:pt x="214" y="153"/>
                </a:cubicBezTo>
                <a:cubicBezTo>
                  <a:pt x="208" y="142"/>
                  <a:pt x="158" y="147"/>
                  <a:pt x="148" y="147"/>
                </a:cubicBezTo>
                <a:cubicBezTo>
                  <a:pt x="137" y="149"/>
                  <a:pt x="126" y="151"/>
                  <a:pt x="114" y="151"/>
                </a:cubicBezTo>
                <a:cubicBezTo>
                  <a:pt x="105" y="148"/>
                  <a:pt x="76" y="138"/>
                  <a:pt x="76" y="124"/>
                </a:cubicBezTo>
                <a:cubicBezTo>
                  <a:pt x="88" y="123"/>
                  <a:pt x="95" y="129"/>
                  <a:pt x="104" y="136"/>
                </a:cubicBezTo>
                <a:cubicBezTo>
                  <a:pt x="108" y="137"/>
                  <a:pt x="113" y="139"/>
                  <a:pt x="117" y="140"/>
                </a:cubicBezTo>
                <a:cubicBezTo>
                  <a:pt x="128" y="140"/>
                  <a:pt x="128" y="140"/>
                  <a:pt x="156" y="138"/>
                </a:cubicBezTo>
                <a:cubicBezTo>
                  <a:pt x="180" y="138"/>
                  <a:pt x="204" y="141"/>
                  <a:pt x="228" y="145"/>
                </a:cubicBezTo>
                <a:cubicBezTo>
                  <a:pt x="243" y="149"/>
                  <a:pt x="308" y="173"/>
                  <a:pt x="308" y="138"/>
                </a:cubicBezTo>
                <a:cubicBezTo>
                  <a:pt x="297" y="130"/>
                  <a:pt x="272" y="139"/>
                  <a:pt x="260" y="140"/>
                </a:cubicBezTo>
                <a:cubicBezTo>
                  <a:pt x="229" y="133"/>
                  <a:pt x="199" y="127"/>
                  <a:pt x="169" y="120"/>
                </a:cubicBezTo>
                <a:cubicBezTo>
                  <a:pt x="163" y="117"/>
                  <a:pt x="156" y="109"/>
                  <a:pt x="149" y="109"/>
                </a:cubicBezTo>
                <a:cubicBezTo>
                  <a:pt x="145" y="114"/>
                  <a:pt x="145" y="122"/>
                  <a:pt x="147" y="128"/>
                </a:cubicBezTo>
                <a:cubicBezTo>
                  <a:pt x="145" y="127"/>
                  <a:pt x="143" y="127"/>
                  <a:pt x="141" y="126"/>
                </a:cubicBezTo>
                <a:cubicBezTo>
                  <a:pt x="139" y="121"/>
                  <a:pt x="134" y="103"/>
                  <a:pt x="131" y="103"/>
                </a:cubicBezTo>
                <a:cubicBezTo>
                  <a:pt x="127" y="111"/>
                  <a:pt x="127" y="115"/>
                  <a:pt x="126" y="123"/>
                </a:cubicBezTo>
                <a:cubicBezTo>
                  <a:pt x="120" y="117"/>
                  <a:pt x="117" y="111"/>
                  <a:pt x="113" y="104"/>
                </a:cubicBezTo>
                <a:cubicBezTo>
                  <a:pt x="110" y="101"/>
                  <a:pt x="106" y="98"/>
                  <a:pt x="103" y="95"/>
                </a:cubicBezTo>
                <a:cubicBezTo>
                  <a:pt x="91" y="90"/>
                  <a:pt x="89" y="87"/>
                  <a:pt x="89" y="74"/>
                </a:cubicBezTo>
                <a:cubicBezTo>
                  <a:pt x="93" y="72"/>
                  <a:pt x="96" y="71"/>
                  <a:pt x="101" y="71"/>
                </a:cubicBezTo>
                <a:cubicBezTo>
                  <a:pt x="102" y="69"/>
                  <a:pt x="102" y="69"/>
                  <a:pt x="104" y="60"/>
                </a:cubicBezTo>
                <a:cubicBezTo>
                  <a:pt x="113" y="54"/>
                  <a:pt x="121" y="58"/>
                  <a:pt x="126" y="65"/>
                </a:cubicBezTo>
                <a:cubicBezTo>
                  <a:pt x="129" y="76"/>
                  <a:pt x="129" y="76"/>
                  <a:pt x="130" y="78"/>
                </a:cubicBezTo>
                <a:cubicBezTo>
                  <a:pt x="130" y="78"/>
                  <a:pt x="131" y="78"/>
                  <a:pt x="132" y="78"/>
                </a:cubicBezTo>
                <a:cubicBezTo>
                  <a:pt x="133" y="75"/>
                  <a:pt x="135" y="73"/>
                  <a:pt x="137" y="70"/>
                </a:cubicBezTo>
                <a:cubicBezTo>
                  <a:pt x="139" y="70"/>
                  <a:pt x="141" y="70"/>
                  <a:pt x="144" y="70"/>
                </a:cubicBezTo>
                <a:cubicBezTo>
                  <a:pt x="149" y="76"/>
                  <a:pt x="154" y="82"/>
                  <a:pt x="159" y="89"/>
                </a:cubicBezTo>
                <a:cubicBezTo>
                  <a:pt x="171" y="95"/>
                  <a:pt x="209" y="108"/>
                  <a:pt x="219" y="93"/>
                </a:cubicBezTo>
                <a:cubicBezTo>
                  <a:pt x="217" y="88"/>
                  <a:pt x="214" y="86"/>
                  <a:pt x="210" y="83"/>
                </a:cubicBezTo>
                <a:cubicBezTo>
                  <a:pt x="204" y="66"/>
                  <a:pt x="225" y="60"/>
                  <a:pt x="238" y="63"/>
                </a:cubicBezTo>
                <a:cubicBezTo>
                  <a:pt x="248" y="69"/>
                  <a:pt x="253" y="74"/>
                  <a:pt x="260" y="78"/>
                </a:cubicBezTo>
                <a:cubicBezTo>
                  <a:pt x="284" y="81"/>
                  <a:pt x="305" y="89"/>
                  <a:pt x="317" y="62"/>
                </a:cubicBezTo>
                <a:cubicBezTo>
                  <a:pt x="317" y="51"/>
                  <a:pt x="315" y="40"/>
                  <a:pt x="315" y="29"/>
                </a:cubicBezTo>
                <a:cubicBezTo>
                  <a:pt x="317" y="26"/>
                  <a:pt x="319" y="24"/>
                  <a:pt x="320" y="21"/>
                </a:cubicBezTo>
                <a:cubicBezTo>
                  <a:pt x="322" y="21"/>
                  <a:pt x="324" y="21"/>
                  <a:pt x="326" y="20"/>
                </a:cubicBezTo>
                <a:cubicBezTo>
                  <a:pt x="329" y="23"/>
                  <a:pt x="331" y="26"/>
                  <a:pt x="333" y="29"/>
                </a:cubicBezTo>
                <a:cubicBezTo>
                  <a:pt x="333" y="29"/>
                  <a:pt x="334" y="29"/>
                  <a:pt x="335" y="29"/>
                </a:cubicBezTo>
                <a:cubicBezTo>
                  <a:pt x="344" y="13"/>
                  <a:pt x="342" y="3"/>
                  <a:pt x="363" y="0"/>
                </a:cubicBezTo>
                <a:cubicBezTo>
                  <a:pt x="382" y="17"/>
                  <a:pt x="360" y="38"/>
                  <a:pt x="348" y="52"/>
                </a:cubicBezTo>
                <a:cubicBezTo>
                  <a:pt x="333" y="82"/>
                  <a:pt x="316" y="113"/>
                  <a:pt x="278" y="99"/>
                </a:cubicBezTo>
                <a:cubicBezTo>
                  <a:pt x="270" y="94"/>
                  <a:pt x="235" y="74"/>
                  <a:pt x="235" y="98"/>
                </a:cubicBezTo>
                <a:cubicBezTo>
                  <a:pt x="245" y="112"/>
                  <a:pt x="274" y="122"/>
                  <a:pt x="291" y="116"/>
                </a:cubicBezTo>
                <a:cubicBezTo>
                  <a:pt x="305" y="109"/>
                  <a:pt x="308" y="107"/>
                  <a:pt x="323" y="107"/>
                </a:cubicBezTo>
                <a:cubicBezTo>
                  <a:pt x="344" y="112"/>
                  <a:pt x="344" y="112"/>
                  <a:pt x="356" y="114"/>
                </a:cubicBezTo>
                <a:cubicBezTo>
                  <a:pt x="365" y="123"/>
                  <a:pt x="372" y="130"/>
                  <a:pt x="371" y="143"/>
                </a:cubicBezTo>
                <a:cubicBezTo>
                  <a:pt x="367" y="145"/>
                  <a:pt x="362" y="147"/>
                  <a:pt x="358" y="150"/>
                </a:cubicBezTo>
                <a:cubicBezTo>
                  <a:pt x="347" y="153"/>
                  <a:pt x="330" y="152"/>
                  <a:pt x="323" y="162"/>
                </a:cubicBezTo>
                <a:cubicBezTo>
                  <a:pt x="323" y="163"/>
                  <a:pt x="324" y="164"/>
                  <a:pt x="325" y="166"/>
                </a:cubicBezTo>
                <a:cubicBezTo>
                  <a:pt x="332" y="166"/>
                  <a:pt x="340" y="164"/>
                  <a:pt x="347" y="162"/>
                </a:cubicBezTo>
                <a:cubicBezTo>
                  <a:pt x="401" y="142"/>
                  <a:pt x="405" y="139"/>
                  <a:pt x="407" y="140"/>
                </a:cubicBezTo>
                <a:cubicBezTo>
                  <a:pt x="394" y="149"/>
                  <a:pt x="394" y="149"/>
                  <a:pt x="382" y="156"/>
                </a:cubicBezTo>
                <a:cubicBezTo>
                  <a:pt x="371" y="160"/>
                  <a:pt x="354" y="165"/>
                  <a:pt x="345" y="173"/>
                </a:cubicBezTo>
                <a:cubicBezTo>
                  <a:pt x="346" y="174"/>
                  <a:pt x="346" y="174"/>
                  <a:pt x="346" y="175"/>
                </a:cubicBezTo>
                <a:cubicBezTo>
                  <a:pt x="367" y="175"/>
                  <a:pt x="389" y="164"/>
                  <a:pt x="408" y="158"/>
                </a:cubicBezTo>
                <a:cubicBezTo>
                  <a:pt x="428" y="148"/>
                  <a:pt x="428" y="148"/>
                  <a:pt x="431" y="145"/>
                </a:cubicBezTo>
                <a:cubicBezTo>
                  <a:pt x="432" y="145"/>
                  <a:pt x="432" y="145"/>
                  <a:pt x="433" y="146"/>
                </a:cubicBezTo>
                <a:cubicBezTo>
                  <a:pt x="417" y="161"/>
                  <a:pt x="391" y="170"/>
                  <a:pt x="371" y="178"/>
                </a:cubicBezTo>
                <a:cubicBezTo>
                  <a:pt x="371" y="178"/>
                  <a:pt x="371" y="179"/>
                  <a:pt x="371" y="179"/>
                </a:cubicBezTo>
                <a:cubicBezTo>
                  <a:pt x="398" y="178"/>
                  <a:pt x="425" y="170"/>
                  <a:pt x="449" y="155"/>
                </a:cubicBezTo>
                <a:cubicBezTo>
                  <a:pt x="449" y="155"/>
                  <a:pt x="450" y="155"/>
                  <a:pt x="451" y="156"/>
                </a:cubicBezTo>
                <a:cubicBezTo>
                  <a:pt x="439" y="169"/>
                  <a:pt x="428" y="177"/>
                  <a:pt x="412" y="185"/>
                </a:cubicBezTo>
                <a:cubicBezTo>
                  <a:pt x="404" y="188"/>
                  <a:pt x="396" y="191"/>
                  <a:pt x="389" y="194"/>
                </a:cubicBezTo>
                <a:cubicBezTo>
                  <a:pt x="350" y="199"/>
                  <a:pt x="312" y="203"/>
                  <a:pt x="273" y="199"/>
                </a:cubicBezTo>
                <a:cubicBezTo>
                  <a:pt x="239" y="193"/>
                  <a:pt x="154" y="157"/>
                  <a:pt x="132" y="202"/>
                </a:cubicBezTo>
                <a:cubicBezTo>
                  <a:pt x="118" y="218"/>
                  <a:pt x="94" y="218"/>
                  <a:pt x="75" y="219"/>
                </a:cubicBezTo>
                <a:close/>
                <a:moveTo>
                  <a:pt x="251" y="105"/>
                </a:moveTo>
                <a:cubicBezTo>
                  <a:pt x="249" y="104"/>
                  <a:pt x="248" y="104"/>
                  <a:pt x="247" y="103"/>
                </a:cubicBezTo>
                <a:cubicBezTo>
                  <a:pt x="247" y="101"/>
                  <a:pt x="247" y="98"/>
                  <a:pt x="247" y="96"/>
                </a:cubicBezTo>
                <a:cubicBezTo>
                  <a:pt x="255" y="92"/>
                  <a:pt x="258" y="96"/>
                  <a:pt x="260" y="102"/>
                </a:cubicBezTo>
                <a:cubicBezTo>
                  <a:pt x="256" y="104"/>
                  <a:pt x="254" y="105"/>
                  <a:pt x="251" y="105"/>
                </a:cubicBezTo>
                <a:close/>
                <a:moveTo>
                  <a:pt x="351" y="103"/>
                </a:moveTo>
                <a:cubicBezTo>
                  <a:pt x="350" y="103"/>
                  <a:pt x="350" y="102"/>
                  <a:pt x="349" y="102"/>
                </a:cubicBezTo>
                <a:cubicBezTo>
                  <a:pt x="355" y="98"/>
                  <a:pt x="364" y="91"/>
                  <a:pt x="364" y="84"/>
                </a:cubicBezTo>
                <a:cubicBezTo>
                  <a:pt x="354" y="77"/>
                  <a:pt x="346" y="89"/>
                  <a:pt x="340" y="97"/>
                </a:cubicBezTo>
                <a:cubicBezTo>
                  <a:pt x="340" y="80"/>
                  <a:pt x="353" y="63"/>
                  <a:pt x="365" y="52"/>
                </a:cubicBezTo>
                <a:cubicBezTo>
                  <a:pt x="377" y="45"/>
                  <a:pt x="391" y="36"/>
                  <a:pt x="405" y="35"/>
                </a:cubicBezTo>
                <a:cubicBezTo>
                  <a:pt x="386" y="80"/>
                  <a:pt x="386" y="80"/>
                  <a:pt x="380" y="91"/>
                </a:cubicBezTo>
                <a:cubicBezTo>
                  <a:pt x="371" y="100"/>
                  <a:pt x="363" y="103"/>
                  <a:pt x="351" y="103"/>
                </a:cubicBezTo>
                <a:close/>
                <a:moveTo>
                  <a:pt x="392" y="644"/>
                </a:moveTo>
                <a:cubicBezTo>
                  <a:pt x="392" y="612"/>
                  <a:pt x="391" y="580"/>
                  <a:pt x="391" y="549"/>
                </a:cubicBezTo>
                <a:cubicBezTo>
                  <a:pt x="383" y="549"/>
                  <a:pt x="364" y="545"/>
                  <a:pt x="356" y="549"/>
                </a:cubicBezTo>
                <a:cubicBezTo>
                  <a:pt x="356" y="580"/>
                  <a:pt x="356" y="611"/>
                  <a:pt x="356" y="643"/>
                </a:cubicBezTo>
                <a:cubicBezTo>
                  <a:pt x="279" y="620"/>
                  <a:pt x="201" y="600"/>
                  <a:pt x="121" y="594"/>
                </a:cubicBezTo>
                <a:cubicBezTo>
                  <a:pt x="121" y="506"/>
                  <a:pt x="121" y="418"/>
                  <a:pt x="121" y="331"/>
                </a:cubicBezTo>
                <a:cubicBezTo>
                  <a:pt x="194" y="342"/>
                  <a:pt x="269" y="353"/>
                  <a:pt x="344" y="361"/>
                </a:cubicBezTo>
                <a:cubicBezTo>
                  <a:pt x="347" y="362"/>
                  <a:pt x="350" y="363"/>
                  <a:pt x="354" y="364"/>
                </a:cubicBezTo>
                <a:cubicBezTo>
                  <a:pt x="354" y="390"/>
                  <a:pt x="355" y="417"/>
                  <a:pt x="355" y="444"/>
                </a:cubicBezTo>
                <a:cubicBezTo>
                  <a:pt x="367" y="444"/>
                  <a:pt x="379" y="444"/>
                  <a:pt x="390" y="444"/>
                </a:cubicBezTo>
                <a:cubicBezTo>
                  <a:pt x="391" y="417"/>
                  <a:pt x="391" y="390"/>
                  <a:pt x="391" y="363"/>
                </a:cubicBezTo>
                <a:cubicBezTo>
                  <a:pt x="427" y="359"/>
                  <a:pt x="462" y="352"/>
                  <a:pt x="498" y="346"/>
                </a:cubicBezTo>
                <a:cubicBezTo>
                  <a:pt x="547" y="340"/>
                  <a:pt x="619" y="328"/>
                  <a:pt x="627" y="327"/>
                </a:cubicBezTo>
                <a:cubicBezTo>
                  <a:pt x="627" y="415"/>
                  <a:pt x="628" y="503"/>
                  <a:pt x="628" y="591"/>
                </a:cubicBezTo>
                <a:cubicBezTo>
                  <a:pt x="578" y="597"/>
                  <a:pt x="528" y="611"/>
                  <a:pt x="480" y="621"/>
                </a:cubicBezTo>
                <a:cubicBezTo>
                  <a:pt x="451" y="628"/>
                  <a:pt x="421" y="637"/>
                  <a:pt x="392" y="644"/>
                </a:cubicBezTo>
                <a:close/>
              </a:path>
            </a:pathLst>
          </a:custGeom>
          <a:solidFill>
            <a:srgbClr val="000080"/>
          </a:solidFill>
          <a:ln w="9525">
            <a:noFill/>
            <a:round/>
            <a:headEnd/>
            <a:tailEnd/>
          </a:ln>
        </p:spPr>
        <p:txBody>
          <a:bodyPr/>
          <a:lstStyle/>
          <a:p>
            <a:pPr algn="ctr">
              <a:defRPr/>
            </a:pPr>
            <a:endParaRPr lang="zh-CN" altLang="en-US">
              <a:latin typeface="Arial" charset="0"/>
            </a:endParaRPr>
          </a:p>
        </p:txBody>
      </p:sp>
      <p:sp>
        <p:nvSpPr>
          <p:cNvPr id="138248" name="Rectangle 8"/>
          <p:cNvSpPr>
            <a:spLocks noGrp="1" noChangeArrowheads="1"/>
          </p:cNvSpPr>
          <p:nvPr>
            <p:ph type="ftr" sz="quarter" idx="3"/>
          </p:nvPr>
        </p:nvSpPr>
        <p:spPr bwMode="auto">
          <a:xfrm>
            <a:off x="2051050" y="6497638"/>
            <a:ext cx="4535488" cy="36036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kumimoji="1" sz="1600">
                <a:latin typeface="Times New Roman" pitchFamily="18" charset="0"/>
                <a:ea typeface="宋体" pitchFamily="2" charset="-122"/>
              </a:defRPr>
            </a:lvl1pPr>
          </a:lstStyle>
          <a:p>
            <a:pPr>
              <a:defRPr/>
            </a:pPr>
            <a:endParaRPr lang="en-US" altLang="zh-CN"/>
          </a:p>
        </p:txBody>
      </p:sp>
    </p:spTree>
  </p:cSld>
  <p:clrMap bg1="lt1" tx1="dk1" bg2="lt2" tx2="dk2" accent1="accent1" accent2="accent2" accent3="accent3" accent4="accent4" accent5="accent5" accent6="accent6" hlink="hlink" folHlink="folHlink"/>
  <p:sldLayoutIdLst>
    <p:sldLayoutId id="2147484044" r:id="rId1"/>
    <p:sldLayoutId id="2147484033" r:id="rId2"/>
    <p:sldLayoutId id="2147484034" r:id="rId3"/>
    <p:sldLayoutId id="2147484035" r:id="rId4"/>
    <p:sldLayoutId id="2147484036" r:id="rId5"/>
    <p:sldLayoutId id="2147484037" r:id="rId6"/>
    <p:sldLayoutId id="2147484038" r:id="rId7"/>
    <p:sldLayoutId id="2147484039" r:id="rId8"/>
    <p:sldLayoutId id="2147484040" r:id="rId9"/>
    <p:sldLayoutId id="2147484041" r:id="rId10"/>
    <p:sldLayoutId id="2147484042" r:id="rId11"/>
    <p:sldLayoutId id="2147484043" r:id="rId12"/>
  </p:sldLayoutIdLst>
  <p:txStyles>
    <p:titleStyle>
      <a:lvl1pPr algn="l" rtl="0" eaLnBrk="0" fontAlgn="base" hangingPunct="0">
        <a:spcBef>
          <a:spcPct val="0"/>
        </a:spcBef>
        <a:spcAft>
          <a:spcPct val="0"/>
        </a:spcAft>
        <a:defRPr sz="3200" b="1">
          <a:solidFill>
            <a:schemeClr val="tx2"/>
          </a:solidFill>
          <a:latin typeface="+mj-lt"/>
          <a:ea typeface="+mj-ea"/>
          <a:cs typeface="楷体_GB2312"/>
        </a:defRPr>
      </a:lvl1pPr>
      <a:lvl2pPr algn="l" rtl="0" eaLnBrk="0" fontAlgn="base" hangingPunct="0">
        <a:spcBef>
          <a:spcPct val="0"/>
        </a:spcBef>
        <a:spcAft>
          <a:spcPct val="0"/>
        </a:spcAft>
        <a:defRPr sz="3200" b="1">
          <a:solidFill>
            <a:schemeClr val="tx2"/>
          </a:solidFill>
          <a:latin typeface="楷体_GB2312" pitchFamily="49" charset="-122"/>
          <a:ea typeface="楷体_GB2312" pitchFamily="49" charset="-122"/>
          <a:cs typeface="楷体_GB2312"/>
        </a:defRPr>
      </a:lvl2pPr>
      <a:lvl3pPr algn="l" rtl="0" eaLnBrk="0" fontAlgn="base" hangingPunct="0">
        <a:spcBef>
          <a:spcPct val="0"/>
        </a:spcBef>
        <a:spcAft>
          <a:spcPct val="0"/>
        </a:spcAft>
        <a:defRPr sz="3200" b="1">
          <a:solidFill>
            <a:schemeClr val="tx2"/>
          </a:solidFill>
          <a:latin typeface="楷体_GB2312" pitchFamily="49" charset="-122"/>
          <a:ea typeface="楷体_GB2312" pitchFamily="49" charset="-122"/>
          <a:cs typeface="楷体_GB2312"/>
        </a:defRPr>
      </a:lvl3pPr>
      <a:lvl4pPr algn="l" rtl="0" eaLnBrk="0" fontAlgn="base" hangingPunct="0">
        <a:spcBef>
          <a:spcPct val="0"/>
        </a:spcBef>
        <a:spcAft>
          <a:spcPct val="0"/>
        </a:spcAft>
        <a:defRPr sz="3200" b="1">
          <a:solidFill>
            <a:schemeClr val="tx2"/>
          </a:solidFill>
          <a:latin typeface="楷体_GB2312" pitchFamily="49" charset="-122"/>
          <a:ea typeface="楷体_GB2312" pitchFamily="49" charset="-122"/>
          <a:cs typeface="楷体_GB2312"/>
        </a:defRPr>
      </a:lvl4pPr>
      <a:lvl5pPr algn="l" rtl="0" eaLnBrk="0" fontAlgn="base" hangingPunct="0">
        <a:spcBef>
          <a:spcPct val="0"/>
        </a:spcBef>
        <a:spcAft>
          <a:spcPct val="0"/>
        </a:spcAft>
        <a:defRPr sz="3200" b="1">
          <a:solidFill>
            <a:schemeClr val="tx2"/>
          </a:solidFill>
          <a:latin typeface="楷体_GB2312" pitchFamily="49" charset="-122"/>
          <a:ea typeface="楷体_GB2312" pitchFamily="49" charset="-122"/>
          <a:cs typeface="楷体_GB2312"/>
        </a:defRPr>
      </a:lvl5pPr>
      <a:lvl6pPr marL="457200" algn="l" rtl="0" fontAlgn="base">
        <a:spcBef>
          <a:spcPct val="0"/>
        </a:spcBef>
        <a:spcAft>
          <a:spcPct val="0"/>
        </a:spcAft>
        <a:defRPr sz="3200" b="1">
          <a:solidFill>
            <a:schemeClr val="tx2"/>
          </a:solidFill>
          <a:latin typeface="楷体_GB2312" pitchFamily="49" charset="-122"/>
          <a:ea typeface="楷体_GB2312" pitchFamily="49" charset="-122"/>
        </a:defRPr>
      </a:lvl6pPr>
      <a:lvl7pPr marL="914400" algn="l" rtl="0" fontAlgn="base">
        <a:spcBef>
          <a:spcPct val="0"/>
        </a:spcBef>
        <a:spcAft>
          <a:spcPct val="0"/>
        </a:spcAft>
        <a:defRPr sz="3200" b="1">
          <a:solidFill>
            <a:schemeClr val="tx2"/>
          </a:solidFill>
          <a:latin typeface="楷体_GB2312" pitchFamily="49" charset="-122"/>
          <a:ea typeface="楷体_GB2312" pitchFamily="49" charset="-122"/>
        </a:defRPr>
      </a:lvl7pPr>
      <a:lvl8pPr marL="1371600" algn="l" rtl="0" fontAlgn="base">
        <a:spcBef>
          <a:spcPct val="0"/>
        </a:spcBef>
        <a:spcAft>
          <a:spcPct val="0"/>
        </a:spcAft>
        <a:defRPr sz="3200" b="1">
          <a:solidFill>
            <a:schemeClr val="tx2"/>
          </a:solidFill>
          <a:latin typeface="楷体_GB2312" pitchFamily="49" charset="-122"/>
          <a:ea typeface="楷体_GB2312" pitchFamily="49" charset="-122"/>
        </a:defRPr>
      </a:lvl8pPr>
      <a:lvl9pPr marL="1828800" algn="l" rtl="0" fontAlgn="base">
        <a:spcBef>
          <a:spcPct val="0"/>
        </a:spcBef>
        <a:spcAft>
          <a:spcPct val="0"/>
        </a:spcAft>
        <a:defRPr sz="3200" b="1">
          <a:solidFill>
            <a:schemeClr val="tx2"/>
          </a:solidFill>
          <a:latin typeface="楷体_GB2312" pitchFamily="49" charset="-122"/>
          <a:ea typeface="楷体_GB2312" pitchFamily="49" charset="-122"/>
        </a:defRPr>
      </a:lvl9pPr>
    </p:titleStyle>
    <p:bodyStyle>
      <a:lvl1pPr marL="342900" indent="-342900" algn="l" rtl="0" eaLnBrk="0" fontAlgn="base" hangingPunct="0">
        <a:spcBef>
          <a:spcPct val="20000"/>
        </a:spcBef>
        <a:spcAft>
          <a:spcPct val="0"/>
        </a:spcAft>
        <a:buSzPct val="75000"/>
        <a:buFont typeface="Wingdings" pitchFamily="2" charset="2"/>
        <a:buChar char="l"/>
        <a:defRPr sz="2400" b="1">
          <a:solidFill>
            <a:schemeClr val="tx1"/>
          </a:solidFill>
          <a:latin typeface="+mn-lt"/>
          <a:ea typeface="+mn-ea"/>
          <a:cs typeface="楷体_GB2312"/>
        </a:defRPr>
      </a:lvl1pPr>
      <a:lvl2pPr marL="742950" indent="-285750" algn="l" rtl="0" eaLnBrk="0" fontAlgn="base" hangingPunct="0">
        <a:spcBef>
          <a:spcPct val="20000"/>
        </a:spcBef>
        <a:spcAft>
          <a:spcPct val="0"/>
        </a:spcAft>
        <a:buSzPct val="70000"/>
        <a:buFont typeface="Wingdings" pitchFamily="2" charset="2"/>
        <a:buChar char="n"/>
        <a:defRPr b="1">
          <a:solidFill>
            <a:schemeClr val="tx1"/>
          </a:solidFill>
          <a:latin typeface="+mn-lt"/>
          <a:ea typeface="+mn-ea"/>
          <a:cs typeface="楷体_GB2312"/>
        </a:defRPr>
      </a:lvl2pPr>
      <a:lvl3pPr marL="1143000" indent="-228600" algn="l" rtl="0" eaLnBrk="0" fontAlgn="base" hangingPunct="0">
        <a:spcBef>
          <a:spcPct val="20000"/>
        </a:spcBef>
        <a:spcAft>
          <a:spcPct val="0"/>
        </a:spcAft>
        <a:buSzPct val="65000"/>
        <a:buFont typeface="Wingdings" pitchFamily="2" charset="2"/>
        <a:buChar char="u"/>
        <a:defRPr sz="1600" b="1">
          <a:solidFill>
            <a:schemeClr val="tx1"/>
          </a:solidFill>
          <a:latin typeface="+mn-lt"/>
          <a:ea typeface="+mn-ea"/>
          <a:cs typeface="楷体_GB2312"/>
        </a:defRPr>
      </a:lvl3pPr>
      <a:lvl4pPr marL="1600200" indent="-228600" algn="l" rtl="0" eaLnBrk="0" fontAlgn="base" hangingPunct="0">
        <a:spcBef>
          <a:spcPct val="20000"/>
        </a:spcBef>
        <a:spcAft>
          <a:spcPct val="0"/>
        </a:spcAft>
        <a:buSzPct val="60000"/>
        <a:buFont typeface="Wingdings" pitchFamily="2" charset="2"/>
        <a:buChar char="p"/>
        <a:defRPr sz="1200" b="1">
          <a:solidFill>
            <a:schemeClr val="tx1"/>
          </a:solidFill>
          <a:latin typeface="+mn-lt"/>
          <a:ea typeface="+mn-ea"/>
          <a:cs typeface="楷体_GB2312"/>
        </a:defRPr>
      </a:lvl4pPr>
      <a:lvl5pPr marL="2057400" indent="-228600" algn="l" rtl="0" eaLnBrk="0" fontAlgn="base" hangingPunct="0">
        <a:spcBef>
          <a:spcPct val="20000"/>
        </a:spcBef>
        <a:spcAft>
          <a:spcPct val="0"/>
        </a:spcAft>
        <a:buSzPct val="60000"/>
        <a:buFont typeface="Wingdings" pitchFamily="2" charset="2"/>
        <a:buChar char="ü"/>
        <a:defRPr sz="1000" b="1">
          <a:solidFill>
            <a:schemeClr val="tx1"/>
          </a:solidFill>
          <a:latin typeface="+mn-lt"/>
          <a:ea typeface="+mn-ea"/>
          <a:cs typeface="楷体_GB2312"/>
        </a:defRPr>
      </a:lvl5pPr>
      <a:lvl6pPr marL="2514600" indent="-228600" algn="l" rtl="0" fontAlgn="base">
        <a:spcBef>
          <a:spcPct val="20000"/>
        </a:spcBef>
        <a:spcAft>
          <a:spcPct val="0"/>
        </a:spcAft>
        <a:buSzPct val="60000"/>
        <a:buFont typeface="Wingdings" pitchFamily="2" charset="2"/>
        <a:buChar char="ü"/>
        <a:defRPr sz="1000" b="1">
          <a:solidFill>
            <a:schemeClr val="tx1"/>
          </a:solidFill>
          <a:latin typeface="+mn-lt"/>
          <a:ea typeface="+mn-ea"/>
        </a:defRPr>
      </a:lvl6pPr>
      <a:lvl7pPr marL="2971800" indent="-228600" algn="l" rtl="0" fontAlgn="base">
        <a:spcBef>
          <a:spcPct val="20000"/>
        </a:spcBef>
        <a:spcAft>
          <a:spcPct val="0"/>
        </a:spcAft>
        <a:buSzPct val="60000"/>
        <a:buFont typeface="Wingdings" pitchFamily="2" charset="2"/>
        <a:buChar char="ü"/>
        <a:defRPr sz="1000" b="1">
          <a:solidFill>
            <a:schemeClr val="tx1"/>
          </a:solidFill>
          <a:latin typeface="+mn-lt"/>
          <a:ea typeface="+mn-ea"/>
        </a:defRPr>
      </a:lvl7pPr>
      <a:lvl8pPr marL="3429000" indent="-228600" algn="l" rtl="0" fontAlgn="base">
        <a:spcBef>
          <a:spcPct val="20000"/>
        </a:spcBef>
        <a:spcAft>
          <a:spcPct val="0"/>
        </a:spcAft>
        <a:buSzPct val="60000"/>
        <a:buFont typeface="Wingdings" pitchFamily="2" charset="2"/>
        <a:buChar char="ü"/>
        <a:defRPr sz="1000" b="1">
          <a:solidFill>
            <a:schemeClr val="tx1"/>
          </a:solidFill>
          <a:latin typeface="+mn-lt"/>
          <a:ea typeface="+mn-ea"/>
        </a:defRPr>
      </a:lvl8pPr>
      <a:lvl9pPr marL="3886200" indent="-228600" algn="l" rtl="0" fontAlgn="base">
        <a:spcBef>
          <a:spcPct val="20000"/>
        </a:spcBef>
        <a:spcAft>
          <a:spcPct val="0"/>
        </a:spcAft>
        <a:buSzPct val="60000"/>
        <a:buFont typeface="Wingdings" pitchFamily="2" charset="2"/>
        <a:buChar char="ü"/>
        <a:defRPr sz="1000" b="1">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png"/><Relationship Id="rId5" Type="http://schemas.openxmlformats.org/officeDocument/2006/relationships/image" Target="../media/image6.png"/><Relationship Id="rId6" Type="http://schemas.openxmlformats.org/officeDocument/2006/relationships/image" Target="../media/image7.png"/><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0.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1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17.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9.png"/><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19.xml.rels><?xml version="1.0" encoding="UTF-8" standalone="yes"?>
<Relationships xmlns="http://schemas.openxmlformats.org/package/2006/relationships"><Relationship Id="rId3" Type="http://schemas.openxmlformats.org/officeDocument/2006/relationships/diagramData" Target="../diagrams/data1.xml"/><Relationship Id="rId4" Type="http://schemas.openxmlformats.org/officeDocument/2006/relationships/diagramLayout" Target="../diagrams/layout1.xml"/><Relationship Id="rId5" Type="http://schemas.openxmlformats.org/officeDocument/2006/relationships/diagramQuickStyle" Target="../diagrams/quickStyle1.xml"/><Relationship Id="rId6" Type="http://schemas.openxmlformats.org/officeDocument/2006/relationships/diagramColors" Target="../diagrams/colors1.xml"/><Relationship Id="rId7" Type="http://schemas.microsoft.com/office/2007/relationships/diagramDrawing" Target="../diagrams/drawing1.xml"/><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9.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0.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4.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5.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6.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40.xml.rels><?xml version="1.0" encoding="UTF-8" standalone="yes"?>
<Relationships xmlns="http://schemas.openxmlformats.org/package/2006/relationships"><Relationship Id="rId3" Type="http://schemas.openxmlformats.org/officeDocument/2006/relationships/hyperlink" Target="%E6%95%B0%E6%8E%A7%E4%B8%93%E4%B8%9A%E5%85%A5%E5%BA%93%E5%85%83%E6%95%B0%E6%8D%AE%E2%80%942003%E7%89%88.xls" TargetMode="External"/><Relationship Id="rId4" Type="http://schemas.openxmlformats.org/officeDocument/2006/relationships/hyperlink" Target="%E6%B1%BD%E8%BD%A6%E4%B8%93%E4%B8%9A%E5%85%A5%E5%BA%93%E5%85%83%E6%95%B0%E6%8D%AE%E2%80%942003%E7%89%88.xls" TargetMode="External"/><Relationship Id="rId5" Type="http://schemas.openxmlformats.org/officeDocument/2006/relationships/hyperlink" Target="%E9%AB%98%E8%81%8C%E8%B5%84%E6%BA%90%E5%BA%93%E6%89%B9%E9%87%8F%E5%AF%BC%E5%85%A5%E5%85%83%E6%95%B0%E6%8D%AE%E5%BD%95%E5%85%A5%E8%A1%A8%EF%BC%88%E8%B7%AF%E9%9D%A2%E5%B7%A5%E7%A8%8B%E6%8A%80%E6%9C%AF%EF%BC%89.xls" TargetMode="External"/><Relationship Id="rId6" Type="http://schemas.openxmlformats.org/officeDocument/2006/relationships/hyperlink" Target="%E4%BA%94%E5%BA%93%E5%BB%BA%E6%9E%84.doc" TargetMode="External"/><Relationship Id="rId1" Type="http://schemas.openxmlformats.org/officeDocument/2006/relationships/slideLayout" Target="../slideLayouts/slideLayout7.xml"/><Relationship Id="rId2" Type="http://schemas.openxmlformats.org/officeDocument/2006/relationships/notesSlide" Target="../notesSlides/notesSlide39.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0.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1.xml"/><Relationship Id="rId3" Type="http://schemas.openxmlformats.org/officeDocument/2006/relationships/hyperlink" Target="..%5C%E8%B5%84%E6%BA%90%E5%85%A5%E5%BA%93%5C%E5%9B%BD%E5%AE%B6%E4%B8%93%E4%B8%9A%E6%95%99%E5%AD%A6%E8%B5%84%E6%BA%90%E5%BA%93%E5%BB%BA%E8%AE%BE%E9%A1%B9%E7%9B%AE%E8%B5%84%E6%BA%90%E5%85%A5%E5%BA%93%E8%A7%84%E8%8C%83%E4%B8%8E%E6%B5%81%E7%A8%8B%5C%E5%9B%BD%E5%AE%B6%E4%B8%93%E4%B8%9A%E6%95%99%E5%AD%A6%E8%B5%84%E6%BA%90%E5%BA%93%E5%BB%BA%E8%AE%BE%E9%A1%B9%E7%9B%AE%E8%B5%84%E6%BA%90%E5%85%A5%E5%BA%93%E8%A7%84%E8%8C%83%E4%B8%8E%E6%B5%81%E7%A8%8B%5C%E9%99%84%E4%BB%B6%5C%E7%BD%91%E7%BB%9C%E8%AF%BE%E7%A8%8B%E6%89%93%E5%8C%85%E5%B7%A5%E5%85%B7%5C%E4%BD%BF%E7%94%A8%E8%AF%B4%E6%98%8E%5C%E8%AF%BE%E7%A8%8B%E6%89%93%E5%8C%85%E6%BC%94%E7%A4%BA.avi" TargetMode="External"/></Relationships>
</file>

<file path=ppt/slides/_rels/slide43.xml.rels><?xml version="1.0" encoding="UTF-8" standalone="yes"?>
<Relationships xmlns="http://schemas.openxmlformats.org/package/2006/relationships"><Relationship Id="rId11" Type="http://schemas.openxmlformats.org/officeDocument/2006/relationships/image" Target="../media/image10.png"/><Relationship Id="rId12" Type="http://schemas.openxmlformats.org/officeDocument/2006/relationships/image" Target="../media/image11.png"/><Relationship Id="rId13" Type="http://schemas.openxmlformats.org/officeDocument/2006/relationships/image" Target="../media/image12.png"/><Relationship Id="rId14" Type="http://schemas.openxmlformats.org/officeDocument/2006/relationships/image" Target="../media/image13.png"/><Relationship Id="rId1" Type="http://schemas.microsoft.com/office/2007/relationships/media" Target="file://localhost/%E4%B8%93%E4%B8%9A%E6%95%99%E5%AD%A6%E8%B5%84%E6%BA%90%E5%BA%93%E9%A1%B9%E7%9B%AE/%E5%B9%B3%E5%8F%B0%E5%BB%BA%E8%AE%BE/%E8%AE%B2%E7%A8%BF/%E6%96%87%E4%BB%B6/12%20%E6%95%B0%E6%8E%A72%20mill.wmv" TargetMode="External"/><Relationship Id="rId2" Type="http://schemas.openxmlformats.org/officeDocument/2006/relationships/video" Target="file://localhost/%E4%B8%93%E4%B8%9A%E6%95%99%E5%AD%A6%E8%B5%84%E6%BA%90%E5%BA%93%E9%A1%B9%E7%9B%AE/%E5%B9%B3%E5%8F%B0%E5%BB%BA%E8%AE%BE/%E8%AE%B2%E7%A8%BF/%E6%96%87%E4%BB%B6/12%20%E6%95%B0%E6%8E%A72%20mill.wmv" TargetMode="External"/><Relationship Id="rId3" Type="http://schemas.microsoft.com/office/2007/relationships/media" Target="file://localhost/%E4%B8%93%E4%B8%9A%E6%95%99%E5%AD%A6%E8%B5%84%E6%BA%90%E5%BA%93%E9%A1%B9%E7%9B%AE/%E5%B9%B3%E5%8F%B0%E5%BB%BA%E8%AE%BE/%E8%AE%B2%E7%A8%BF/%E6%96%87%E4%BB%B6/29%20%E9%81%93%E6%A1%A54.WMV" TargetMode="External"/><Relationship Id="rId4" Type="http://schemas.openxmlformats.org/officeDocument/2006/relationships/video" Target="file://localhost/%E4%B8%93%E4%B8%9A%E6%95%99%E5%AD%A6%E8%B5%84%E6%BA%90%E5%BA%93%E9%A1%B9%E7%9B%AE/%E5%B9%B3%E5%8F%B0%E5%BB%BA%E8%AE%BE/%E8%AE%B2%E7%A8%BF/%E6%96%87%E4%BB%B6/29%20%E9%81%93%E6%A1%A54.WMV" TargetMode="External"/><Relationship Id="rId5" Type="http://schemas.microsoft.com/office/2007/relationships/media" Target="file://localhost/%E4%B8%93%E4%B8%9A%E6%95%99%E5%AD%A6%E8%B5%84%E6%BA%90%E5%BA%93%E9%A1%B9%E7%9B%AE/%E5%B9%B3%E5%8F%B0%E5%BB%BA%E8%AE%BE/%E8%AE%B2%E7%A8%BF/%E6%96%87%E4%BB%B6/10%20%E6%A8%A1%E5%85%B71%20%E5%A4%9A%E5%B7%A5%E4%BD%8D%E7%BA%A7%E8%BF%9B%E6%A8%A1.mpg" TargetMode="External"/><Relationship Id="rId6" Type="http://schemas.openxmlformats.org/officeDocument/2006/relationships/video" Target="file://localhost/%E4%B8%93%E4%B8%9A%E6%95%99%E5%AD%A6%E8%B5%84%E6%BA%90%E5%BA%93%E9%A1%B9%E7%9B%AE/%E5%B9%B3%E5%8F%B0%E5%BB%BA%E8%AE%BE/%E8%AE%B2%E7%A8%BF/%E6%96%87%E4%BB%B6/10%20%E6%A8%A1%E5%85%B71%20%E5%A4%9A%E5%B7%A5%E4%BD%8D%E7%BA%A7%E8%BF%9B%E6%A8%A1.mpg" TargetMode="External"/><Relationship Id="rId7" Type="http://schemas.microsoft.com/office/2007/relationships/media" Target="file://localhost/%E4%B8%93%E4%B8%9A%E6%95%99%E5%AD%A6%E8%B5%84%E6%BA%90%E5%BA%93%E9%A1%B9%E7%9B%AE/%E5%B9%B3%E5%8F%B0%E5%BB%BA%E8%AE%BE/%E8%AE%B2%E7%A8%BF/%E6%96%87%E4%BB%B6/26%20%E7%89%A9%E6%B5%813%20%E5%A0%86%E7%A0%81%E6%9C%BA%E5%99%A8%E4%BA%BA%E4%BD%9C%E4%B8%9A.wmv" TargetMode="External"/><Relationship Id="rId8" Type="http://schemas.openxmlformats.org/officeDocument/2006/relationships/video" Target="file://localhost/%E4%B8%93%E4%B8%9A%E6%95%99%E5%AD%A6%E8%B5%84%E6%BA%90%E5%BA%93%E9%A1%B9%E7%9B%AE/%E5%B9%B3%E5%8F%B0%E5%BB%BA%E8%AE%BE/%E8%AE%B2%E7%A8%BF/%E6%96%87%E4%BB%B6/26%20%E7%89%A9%E6%B5%813%20%E5%A0%86%E7%A0%81%E6%9C%BA%E5%99%A8%E4%BA%BA%E4%BD%9C%E4%B8%9A.wmv" TargetMode="External"/><Relationship Id="rId9" Type="http://schemas.openxmlformats.org/officeDocument/2006/relationships/slideLayout" Target="../slideLayouts/slideLayout2.xml"/><Relationship Id="rId10" Type="http://schemas.openxmlformats.org/officeDocument/2006/relationships/notesSlide" Target="../notesSlides/notesSlide42.xml"/></Relationships>
</file>

<file path=ppt/slides/_rels/slide44.xml.rels><?xml version="1.0" encoding="UTF-8" standalone="yes"?>
<Relationships xmlns="http://schemas.openxmlformats.org/package/2006/relationships"><Relationship Id="rId11" Type="http://schemas.openxmlformats.org/officeDocument/2006/relationships/image" Target="../media/image14.png"/><Relationship Id="rId12" Type="http://schemas.openxmlformats.org/officeDocument/2006/relationships/image" Target="../media/image15.png"/><Relationship Id="rId13" Type="http://schemas.openxmlformats.org/officeDocument/2006/relationships/image" Target="../media/image16.png"/><Relationship Id="rId14" Type="http://schemas.openxmlformats.org/officeDocument/2006/relationships/image" Target="../media/image17.png"/><Relationship Id="rId1" Type="http://schemas.microsoft.com/office/2007/relationships/media" Target="file://localhost/%E4%B8%93%E4%B8%9A%E6%95%99%E5%AD%A6%E8%B5%84%E6%BA%90%E5%BA%93%E9%A1%B9%E7%9B%AE/%E5%B9%B3%E5%8F%B0%E5%BB%BA%E8%AE%BE/%E8%AE%B2%E7%A8%BF/%E6%96%87%E4%BB%B6/14%20%E6%8A%A4%E7%90%863.wmv" TargetMode="External"/><Relationship Id="rId2" Type="http://schemas.openxmlformats.org/officeDocument/2006/relationships/video" Target="file://localhost/%E4%B8%93%E4%B8%9A%E6%95%99%E5%AD%A6%E8%B5%84%E6%BA%90%E5%BA%93%E9%A1%B9%E7%9B%AE/%E5%B9%B3%E5%8F%B0%E5%BB%BA%E8%AE%BE/%E8%AE%B2%E7%A8%BF/%E6%96%87%E4%BB%B6/14%20%E6%8A%A4%E7%90%863.wmv" TargetMode="External"/><Relationship Id="rId3" Type="http://schemas.microsoft.com/office/2007/relationships/media" Target="file://localhost/%E4%B8%93%E4%B8%9A%E6%95%99%E5%AD%A6%E8%B5%84%E6%BA%90%E5%BA%93%E9%A1%B9%E7%9B%AE/%E5%B9%B3%E5%8F%B0%E5%BB%BA%E8%AE%BE/%E8%AE%B2%E7%A8%BF/%E6%96%87%E4%BB%B6/20%20%E7%94%B5%E5%B7%A5%E7%94%B5%E5%AD%902%20%E8%99%9A%E6%8B%9F%E7%94%B5%E5%AD%90%E8%BD%A6%E9%97%B4%E6%93%8D%E4%BD%9C%E8%A7%86%E9%A2%91.avi" TargetMode="External"/><Relationship Id="rId4" Type="http://schemas.openxmlformats.org/officeDocument/2006/relationships/video" Target="file://localhost/%E4%B8%93%E4%B8%9A%E6%95%99%E5%AD%A6%E8%B5%84%E6%BA%90%E5%BA%93%E9%A1%B9%E7%9B%AE/%E5%B9%B3%E5%8F%B0%E5%BB%BA%E8%AE%BE/%E8%AE%B2%E7%A8%BF/%E6%96%87%E4%BB%B6/20%20%E7%94%B5%E5%B7%A5%E7%94%B5%E5%AD%902%20%E8%99%9A%E6%8B%9F%E7%94%B5%E5%AD%90%E8%BD%A6%E9%97%B4%E6%93%8D%E4%BD%9C%E8%A7%86%E9%A2%91.avi" TargetMode="External"/><Relationship Id="rId5" Type="http://schemas.microsoft.com/office/2007/relationships/media" Target="file://localhost/%E4%B8%93%E4%B8%9A%E6%95%99%E5%AD%A6%E8%B5%84%E6%BA%90%E5%BA%93%E9%A1%B9%E7%9B%AE/%E5%B9%B3%E5%8F%B0%E5%BB%BA%E8%AE%BE/%E8%AE%B2%E7%A8%BF/%E6%96%87%E4%BB%B6/06%20%E4%BC%9A%E8%AE%A11%20%E7%82%B9%E9%92%9E%E6%96%B9%E6%B3%95_clip(%E6%88%AA%E5%8F%962.52)_%E8%87%AA%E5%AE%9A%E4%B9%89%E8%BD%AC%E7%A0%81_1280x720.WMV" TargetMode="External"/><Relationship Id="rId6" Type="http://schemas.openxmlformats.org/officeDocument/2006/relationships/video" Target="file://localhost/%E4%B8%93%E4%B8%9A%E6%95%99%E5%AD%A6%E8%B5%84%E6%BA%90%E5%BA%93%E9%A1%B9%E7%9B%AE/%E5%B9%B3%E5%8F%B0%E5%BB%BA%E8%AE%BE/%E8%AE%B2%E7%A8%BF/%E6%96%87%E4%BB%B6/06%20%E4%BC%9A%E8%AE%A11%20%E7%82%B9%E9%92%9E%E6%96%B9%E6%B3%95_clip(%E6%88%AA%E5%8F%962.52)_%E8%87%AA%E5%AE%9A%E4%B9%89%E8%BD%AC%E7%A0%81_1280x720.WMV" TargetMode="External"/><Relationship Id="rId7" Type="http://schemas.microsoft.com/office/2007/relationships/media" Target="file://localhost/%E4%B8%93%E4%B8%9A%E6%95%99%E5%AD%A6%E8%B5%84%E6%BA%90%E5%BA%93%E9%A1%B9%E7%9B%AE/%E5%B9%B3%E5%8F%B0%E5%BB%BA%E8%AE%BE/%E8%AE%B2%E7%A8%BF/%E6%96%87%E4%BB%B6/17%20%E4%BC%9A%E8%AE%A12.wmv" TargetMode="External"/><Relationship Id="rId8" Type="http://schemas.openxmlformats.org/officeDocument/2006/relationships/video" Target="file://localhost/%E4%B8%93%E4%B8%9A%E6%95%99%E5%AD%A6%E8%B5%84%E6%BA%90%E5%BA%93%E9%A1%B9%E7%9B%AE/%E5%B9%B3%E5%8F%B0%E5%BB%BA%E8%AE%BE/%E8%AE%B2%E7%A8%BF/%E6%96%87%E4%BB%B6/17%20%E4%BC%9A%E8%AE%A12.wmv" TargetMode="External"/><Relationship Id="rId9" Type="http://schemas.openxmlformats.org/officeDocument/2006/relationships/slideLayout" Target="../slideLayouts/slideLayout2.xml"/><Relationship Id="rId10" Type="http://schemas.openxmlformats.org/officeDocument/2006/relationships/notesSlide" Target="../notesSlides/notesSlide43.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44.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5.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6.xml"/></Relationships>
</file>

<file path=ppt/slides/_rels/slide48.xml.rels><?xml version="1.0" encoding="UTF-8" standalone="yes"?>
<Relationships xmlns="http://schemas.openxmlformats.org/package/2006/relationships"><Relationship Id="rId3" Type="http://schemas.openxmlformats.org/officeDocument/2006/relationships/slide" Target="slide3.xml"/><Relationship Id="rId4" Type="http://schemas.openxmlformats.org/officeDocument/2006/relationships/slide" Target="slide9.xml"/><Relationship Id="rId5" Type="http://schemas.openxmlformats.org/officeDocument/2006/relationships/slide" Target="slide10.xml"/><Relationship Id="rId6" Type="http://schemas.openxmlformats.org/officeDocument/2006/relationships/slide" Target="slide2.xml"/><Relationship Id="rId1" Type="http://schemas.openxmlformats.org/officeDocument/2006/relationships/slideLayout" Target="../slideLayouts/slideLayout2.xml"/><Relationship Id="rId2" Type="http://schemas.openxmlformats.org/officeDocument/2006/relationships/notesSlide" Target="../notesSlides/notesSlide47.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9.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0.xml"/></Relationships>
</file>

<file path=ppt/slides/_rels/slide52.xml.rels><?xml version="1.0" encoding="UTF-8" standalone="yes"?>
<Relationships xmlns="http://schemas.openxmlformats.org/package/2006/relationships"><Relationship Id="rId11" Type="http://schemas.openxmlformats.org/officeDocument/2006/relationships/diagramColors" Target="../diagrams/colors3.xml"/><Relationship Id="rId12" Type="http://schemas.microsoft.com/office/2007/relationships/diagramDrawing" Target="../diagrams/drawing3.xml"/><Relationship Id="rId1" Type="http://schemas.openxmlformats.org/officeDocument/2006/relationships/slideLayout" Target="../slideLayouts/slideLayout2.xml"/><Relationship Id="rId2" Type="http://schemas.openxmlformats.org/officeDocument/2006/relationships/notesSlide" Target="../notesSlides/notesSlide51.xml"/><Relationship Id="rId3" Type="http://schemas.openxmlformats.org/officeDocument/2006/relationships/diagramData" Target="../diagrams/data2.xml"/><Relationship Id="rId4" Type="http://schemas.openxmlformats.org/officeDocument/2006/relationships/diagramLayout" Target="../diagrams/layout2.xml"/><Relationship Id="rId5" Type="http://schemas.openxmlformats.org/officeDocument/2006/relationships/diagramQuickStyle" Target="../diagrams/quickStyle2.xml"/><Relationship Id="rId6" Type="http://schemas.openxmlformats.org/officeDocument/2006/relationships/diagramColors" Target="../diagrams/colors2.xml"/><Relationship Id="rId7" Type="http://schemas.microsoft.com/office/2007/relationships/diagramDrawing" Target="../diagrams/drawing2.xml"/><Relationship Id="rId8" Type="http://schemas.openxmlformats.org/officeDocument/2006/relationships/diagramData" Target="../diagrams/data3.xml"/><Relationship Id="rId9" Type="http://schemas.openxmlformats.org/officeDocument/2006/relationships/diagramLayout" Target="../diagrams/layout3.xml"/><Relationship Id="rId10" Type="http://schemas.openxmlformats.org/officeDocument/2006/relationships/diagramQuickStyle" Target="../diagrams/quickStyle3.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2.xml"/><Relationship Id="rId3" Type="http://schemas.openxmlformats.org/officeDocument/2006/relationships/image" Target="../media/image2.png"/></Relationships>
</file>

<file path=ppt/slides/_rels/slide54.xml.rels><?xml version="1.0" encoding="UTF-8" standalone="yes"?>
<Relationships xmlns="http://schemas.openxmlformats.org/package/2006/relationships"><Relationship Id="rId11" Type="http://schemas.openxmlformats.org/officeDocument/2006/relationships/image" Target="../media/image26.jpeg"/><Relationship Id="rId12" Type="http://schemas.openxmlformats.org/officeDocument/2006/relationships/image" Target="../media/image27.jpeg"/><Relationship Id="rId1" Type="http://schemas.openxmlformats.org/officeDocument/2006/relationships/slideLayout" Target="../slideLayouts/slideLayout2.xml"/><Relationship Id="rId2" Type="http://schemas.openxmlformats.org/officeDocument/2006/relationships/notesSlide" Target="../notesSlides/notesSlide53.xml"/><Relationship Id="rId3" Type="http://schemas.openxmlformats.org/officeDocument/2006/relationships/image" Target="../media/image18.jpeg"/><Relationship Id="rId4" Type="http://schemas.openxmlformats.org/officeDocument/2006/relationships/image" Target="../media/image19.jpeg"/><Relationship Id="rId5" Type="http://schemas.openxmlformats.org/officeDocument/2006/relationships/image" Target="../media/image20.jpeg"/><Relationship Id="rId6" Type="http://schemas.openxmlformats.org/officeDocument/2006/relationships/image" Target="../media/image21.jpeg"/><Relationship Id="rId7" Type="http://schemas.openxmlformats.org/officeDocument/2006/relationships/image" Target="../media/image22.jpeg"/><Relationship Id="rId8" Type="http://schemas.openxmlformats.org/officeDocument/2006/relationships/image" Target="../media/image23.jpeg"/><Relationship Id="rId9" Type="http://schemas.openxmlformats.org/officeDocument/2006/relationships/image" Target="../media/image24.jpeg"/><Relationship Id="rId10" Type="http://schemas.openxmlformats.org/officeDocument/2006/relationships/image" Target="../media/image25.jpeg"/></Relationships>
</file>

<file path=ppt/slides/_rels/slide55.xml.rels><?xml version="1.0" encoding="UTF-8" standalone="yes"?>
<Relationships xmlns="http://schemas.openxmlformats.org/package/2006/relationships"><Relationship Id="rId3" Type="http://schemas.openxmlformats.org/officeDocument/2006/relationships/image" Target="../media/image28.png"/><Relationship Id="rId4" Type="http://schemas.openxmlformats.org/officeDocument/2006/relationships/image" Target="../media/image29.png"/><Relationship Id="rId5" Type="http://schemas.openxmlformats.org/officeDocument/2006/relationships/image" Target="../media/image30.png"/><Relationship Id="rId1" Type="http://schemas.openxmlformats.org/officeDocument/2006/relationships/slideLayout" Target="../slideLayouts/slideLayout2.xml"/><Relationship Id="rId2" Type="http://schemas.openxmlformats.org/officeDocument/2006/relationships/notesSlide" Target="../notesSlides/notesSlide54.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55.xml"/><Relationship Id="rId3" Type="http://schemas.openxmlformats.org/officeDocument/2006/relationships/image" Target="../media/image31.png"/></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6.xml"/><Relationship Id="rId3" Type="http://schemas.openxmlformats.org/officeDocument/2006/relationships/image" Target="../media/image32.png"/></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7.xml"/><Relationship Id="rId3" Type="http://schemas.openxmlformats.org/officeDocument/2006/relationships/image" Target="../media/image33.png"/></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8.xml"/><Relationship Id="rId3" Type="http://schemas.openxmlformats.org/officeDocument/2006/relationships/image" Target="../media/image34.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9.xml"/><Relationship Id="rId3" Type="http://schemas.openxmlformats.org/officeDocument/2006/relationships/image" Target="../media/image35.png"/></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0.xml"/><Relationship Id="rId3" Type="http://schemas.openxmlformats.org/officeDocument/2006/relationships/image" Target="../media/image36.png"/></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1.xml"/><Relationship Id="rId3" Type="http://schemas.openxmlformats.org/officeDocument/2006/relationships/image" Target="../media/image37.png"/></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2.xml"/><Relationship Id="rId3" Type="http://schemas.openxmlformats.org/officeDocument/2006/relationships/image" Target="../media/image38.jpeg"/></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3.xml"/><Relationship Id="rId3" Type="http://schemas.openxmlformats.org/officeDocument/2006/relationships/image" Target="../media/image39.jpeg"/></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4.xml"/><Relationship Id="rId3" Type="http://schemas.openxmlformats.org/officeDocument/2006/relationships/image" Target="../media/image40.png"/></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5.xml"/><Relationship Id="rId3" Type="http://schemas.openxmlformats.org/officeDocument/2006/relationships/image" Target="../media/image41.jpeg"/></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6.xml"/><Relationship Id="rId3" Type="http://schemas.openxmlformats.org/officeDocument/2006/relationships/image" Target="../media/image42.jpeg"/></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67.xml"/><Relationship Id="rId3" Type="http://schemas.openxmlformats.org/officeDocument/2006/relationships/image" Target="../media/image43.png"/></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8.xml"/><Relationship Id="rId3" Type="http://schemas.openxmlformats.org/officeDocument/2006/relationships/image" Target="../media/image44.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9.xml"/><Relationship Id="rId3" Type="http://schemas.openxmlformats.org/officeDocument/2006/relationships/image" Target="../media/image45.png"/></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0.xml"/><Relationship Id="rId3" Type="http://schemas.openxmlformats.org/officeDocument/2006/relationships/image" Target="../media/image46.png"/></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1.xml"/><Relationship Id="rId3" Type="http://schemas.openxmlformats.org/officeDocument/2006/relationships/image" Target="../media/image39.jpeg"/></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2.xml"/><Relationship Id="rId3" Type="http://schemas.openxmlformats.org/officeDocument/2006/relationships/image" Target="../media/image47.png"/></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73.xml"/></Relationships>
</file>

<file path=ppt/slides/_rels/slide75.xml.rels><?xml version="1.0" encoding="UTF-8" standalone="yes"?>
<Relationships xmlns="http://schemas.openxmlformats.org/package/2006/relationships"><Relationship Id="rId3" Type="http://schemas.openxmlformats.org/officeDocument/2006/relationships/image" Target="../media/image48.emf"/><Relationship Id="rId4" Type="http://schemas.openxmlformats.org/officeDocument/2006/relationships/image" Target="../media/image49.png"/><Relationship Id="rId1" Type="http://schemas.openxmlformats.org/officeDocument/2006/relationships/slideLayout" Target="../slideLayouts/slideLayout6.xml"/><Relationship Id="rId2" Type="http://schemas.openxmlformats.org/officeDocument/2006/relationships/notesSlide" Target="../notesSlides/notesSlide74.xml"/></Relationships>
</file>

<file path=ppt/slides/_rels/slide76.xml.rels><?xml version="1.0" encoding="UTF-8" standalone="yes"?>
<Relationships xmlns="http://schemas.openxmlformats.org/package/2006/relationships"><Relationship Id="rId3" Type="http://schemas.openxmlformats.org/officeDocument/2006/relationships/image" Target="../media/image50.emf"/><Relationship Id="rId4" Type="http://schemas.openxmlformats.org/officeDocument/2006/relationships/image" Target="../media/image49.png"/><Relationship Id="rId1" Type="http://schemas.openxmlformats.org/officeDocument/2006/relationships/slideLayout" Target="../slideLayouts/slideLayout6.xml"/><Relationship Id="rId2" Type="http://schemas.openxmlformats.org/officeDocument/2006/relationships/notesSlide" Target="../notesSlides/notesSlide75.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76.xml"/></Relationships>
</file>

<file path=ppt/slides/_rels/slide78.xml.rels><?xml version="1.0" encoding="UTF-8" standalone="yes"?>
<Relationships xmlns="http://schemas.openxmlformats.org/package/2006/relationships"><Relationship Id="rId3" Type="http://schemas.openxmlformats.org/officeDocument/2006/relationships/image" Target="../media/image51.png"/><Relationship Id="rId4" Type="http://schemas.openxmlformats.org/officeDocument/2006/relationships/image" Target="../media/image52.jpeg"/><Relationship Id="rId1" Type="http://schemas.openxmlformats.org/officeDocument/2006/relationships/slideLayout" Target="../slideLayouts/slideLayout7.xml"/><Relationship Id="rId2" Type="http://schemas.openxmlformats.org/officeDocument/2006/relationships/notesSlide" Target="../notesSlides/notesSlide77.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7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7.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53.png"/></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79.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80.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81.xml"/><Relationship Id="rId3" Type="http://schemas.openxmlformats.org/officeDocument/2006/relationships/hyperlink" Target="%E5%8D%83%E5%88%86%E5%B0%BA" TargetMode="Externa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8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4"/>
          <p:cNvSpPr txBox="1">
            <a:spLocks noChangeArrowheads="1"/>
          </p:cNvSpPr>
          <p:nvPr/>
        </p:nvSpPr>
        <p:spPr bwMode="auto">
          <a:xfrm>
            <a:off x="285750" y="1963738"/>
            <a:ext cx="8858250" cy="1752600"/>
          </a:xfrm>
          <a:prstGeom prst="rect">
            <a:avLst/>
          </a:prstGeom>
          <a:noFill/>
          <a:ln w="9525">
            <a:noFill/>
            <a:miter lim="800000"/>
            <a:headEnd/>
            <a:tailEnd/>
          </a:ln>
        </p:spPr>
        <p:txBody>
          <a:bodyPr anchor="ctr"/>
          <a:lstStyle/>
          <a:p>
            <a:pPr algn="ctr"/>
            <a:r>
              <a:rPr lang="zh-CN" altLang="en-US" sz="6000" b="1" dirty="0" smtClean="0">
                <a:solidFill>
                  <a:srgbClr val="333399"/>
                </a:solidFill>
                <a:latin typeface="Harlow Solid Italic" pitchFamily="82" charset="0"/>
                <a:ea typeface="华文新魏" pitchFamily="2" charset="-122"/>
              </a:rPr>
              <a:t>专业教学资源库建设的</a:t>
            </a:r>
            <a:endParaRPr lang="en-US" altLang="zh-CN" sz="6000" b="1" dirty="0" smtClean="0">
              <a:solidFill>
                <a:srgbClr val="333399"/>
              </a:solidFill>
              <a:latin typeface="Harlow Solid Italic" pitchFamily="82" charset="0"/>
              <a:ea typeface="华文新魏" pitchFamily="2" charset="-122"/>
            </a:endParaRPr>
          </a:p>
          <a:p>
            <a:pPr algn="ctr"/>
            <a:r>
              <a:rPr lang="zh-CN" altLang="en-US" sz="6000" b="1" dirty="0" smtClean="0">
                <a:solidFill>
                  <a:srgbClr val="333399"/>
                </a:solidFill>
                <a:latin typeface="Harlow Solid Italic" pitchFamily="82" charset="0"/>
                <a:ea typeface="华文新魏" pitchFamily="2" charset="-122"/>
              </a:rPr>
              <a:t>思考与实践</a:t>
            </a:r>
            <a:endParaRPr lang="zh-CN" altLang="en-US" sz="6000" dirty="0">
              <a:solidFill>
                <a:srgbClr val="333399"/>
              </a:solidFill>
              <a:latin typeface="Harlow Solid Italic" pitchFamily="82" charset="0"/>
              <a:ea typeface="华文新魏" pitchFamily="2" charset="-122"/>
            </a:endParaRPr>
          </a:p>
        </p:txBody>
      </p:sp>
      <p:sp>
        <p:nvSpPr>
          <p:cNvPr id="3075" name="TextBox 7"/>
          <p:cNvSpPr txBox="1">
            <a:spLocks noChangeArrowheads="1"/>
          </p:cNvSpPr>
          <p:nvPr/>
        </p:nvSpPr>
        <p:spPr bwMode="auto">
          <a:xfrm>
            <a:off x="2267744" y="3645024"/>
            <a:ext cx="5000625" cy="1569660"/>
          </a:xfrm>
          <a:prstGeom prst="rect">
            <a:avLst/>
          </a:prstGeom>
          <a:noFill/>
          <a:ln w="9525">
            <a:noFill/>
            <a:miter lim="800000"/>
            <a:headEnd/>
            <a:tailEnd/>
          </a:ln>
        </p:spPr>
        <p:txBody>
          <a:bodyPr>
            <a:spAutoFit/>
          </a:bodyPr>
          <a:lstStyle/>
          <a:p>
            <a:pPr algn="ctr"/>
            <a:r>
              <a:rPr lang="zh-CN" altLang="en-US" b="1" dirty="0">
                <a:solidFill>
                  <a:srgbClr val="FF860D"/>
                </a:solidFill>
                <a:latin typeface="楷体" pitchFamily="49" charset="-122"/>
                <a:ea typeface="楷体" pitchFamily="49" charset="-122"/>
              </a:rPr>
              <a:t>高等教育</a:t>
            </a:r>
            <a:r>
              <a:rPr lang="zh-CN" altLang="en-US" b="1" dirty="0" smtClean="0">
                <a:solidFill>
                  <a:srgbClr val="FF860D"/>
                </a:solidFill>
                <a:latin typeface="楷体" pitchFamily="49" charset="-122"/>
                <a:ea typeface="楷体" pitchFamily="49" charset="-122"/>
              </a:rPr>
              <a:t>出版社</a:t>
            </a:r>
            <a:endParaRPr lang="en-US" altLang="zh-CN" b="1" dirty="0" smtClean="0">
              <a:solidFill>
                <a:srgbClr val="FF860D"/>
              </a:solidFill>
              <a:latin typeface="楷体" pitchFamily="49" charset="-122"/>
              <a:ea typeface="楷体" pitchFamily="49" charset="-122"/>
            </a:endParaRPr>
          </a:p>
          <a:p>
            <a:pPr algn="ctr"/>
            <a:r>
              <a:rPr lang="zh-CN" altLang="en-US" b="1" dirty="0" smtClean="0">
                <a:solidFill>
                  <a:srgbClr val="FF860D"/>
                </a:solidFill>
                <a:latin typeface="楷体" pitchFamily="49" charset="-122"/>
                <a:ea typeface="楷体" pitchFamily="49" charset="-122"/>
              </a:rPr>
              <a:t>刘怀恩</a:t>
            </a:r>
            <a:endParaRPr lang="en-US" altLang="zh-CN" b="1" dirty="0" smtClean="0">
              <a:solidFill>
                <a:srgbClr val="FF860D"/>
              </a:solidFill>
              <a:latin typeface="楷体" pitchFamily="49" charset="-122"/>
              <a:ea typeface="楷体" pitchFamily="49" charset="-122"/>
            </a:endParaRPr>
          </a:p>
          <a:p>
            <a:pPr algn="ctr"/>
            <a:r>
              <a:rPr lang="en-US" altLang="zh-CN" b="1" dirty="0" smtClean="0">
                <a:solidFill>
                  <a:srgbClr val="FF860D"/>
                </a:solidFill>
                <a:latin typeface="楷体" pitchFamily="49" charset="-122"/>
                <a:ea typeface="楷体" pitchFamily="49" charset="-122"/>
              </a:rPr>
              <a:t>01058556367</a:t>
            </a:r>
          </a:p>
          <a:p>
            <a:pPr algn="ctr"/>
            <a:r>
              <a:rPr lang="en-US" altLang="zh-CN" b="1" dirty="0" smtClean="0">
                <a:solidFill>
                  <a:srgbClr val="FF860D"/>
                </a:solidFill>
                <a:latin typeface="楷体" pitchFamily="49" charset="-122"/>
                <a:ea typeface="楷体" pitchFamily="49" charset="-122"/>
              </a:rPr>
              <a:t>liuhe@hep.com.cn</a:t>
            </a:r>
            <a:endParaRPr lang="zh-CN" altLang="en-US" b="1" dirty="0">
              <a:solidFill>
                <a:srgbClr val="FF860D"/>
              </a:solidFill>
              <a:latin typeface="楷体" pitchFamily="49" charset="-122"/>
              <a:ea typeface="楷体" pitchFamily="49" charset="-122"/>
            </a:endParaRPr>
          </a:p>
        </p:txBody>
      </p:sp>
      <p:pic>
        <p:nvPicPr>
          <p:cNvPr id="4" name="Picture 2"/>
          <p:cNvPicPr>
            <a:picLocks noChangeAspect="1" noChangeArrowheads="1"/>
          </p:cNvPicPr>
          <p:nvPr/>
        </p:nvPicPr>
        <p:blipFill>
          <a:blip r:embed="rId3" cstate="print"/>
          <a:srcRect l="22735" t="79048" r="25000" b="3026"/>
          <a:stretch>
            <a:fillRect/>
          </a:stretch>
        </p:blipFill>
        <p:spPr bwMode="auto">
          <a:xfrm>
            <a:off x="467544" y="5229200"/>
            <a:ext cx="8445980" cy="1584176"/>
          </a:xfrm>
          <a:prstGeom prst="rect">
            <a:avLst/>
          </a:prstGeom>
          <a:noFill/>
          <a:ln w="9525">
            <a:noFill/>
            <a:miter lim="800000"/>
            <a:headEnd/>
            <a:tailEnd/>
          </a:ln>
        </p:spPr>
      </p:pic>
      <p:pic>
        <p:nvPicPr>
          <p:cNvPr id="5" name="图片 4" descr="5.png"/>
          <p:cNvPicPr>
            <a:picLocks noChangeAspect="1"/>
          </p:cNvPicPr>
          <p:nvPr/>
        </p:nvPicPr>
        <p:blipFill>
          <a:blip r:embed="rId4" cstate="print"/>
          <a:srcRect l="14842" t="32988" r="15976" b="36769"/>
          <a:stretch>
            <a:fillRect/>
          </a:stretch>
        </p:blipFill>
        <p:spPr>
          <a:xfrm>
            <a:off x="0" y="692696"/>
            <a:ext cx="4392488" cy="1152128"/>
          </a:xfrm>
          <a:prstGeom prst="rect">
            <a:avLst/>
          </a:prstGeom>
        </p:spPr>
      </p:pic>
    </p:spTree>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3"/>
          <p:cNvGrpSpPr>
            <a:grpSpLocks/>
          </p:cNvGrpSpPr>
          <p:nvPr/>
        </p:nvGrpSpPr>
        <p:grpSpPr bwMode="auto">
          <a:xfrm>
            <a:off x="251520" y="1428750"/>
            <a:ext cx="8712968" cy="5561013"/>
            <a:chOff x="251520" y="1057244"/>
            <a:chExt cx="8712998" cy="5561043"/>
          </a:xfrm>
        </p:grpSpPr>
        <p:sp>
          <p:nvSpPr>
            <p:cNvPr id="5" name="Oval 2"/>
            <p:cNvSpPr>
              <a:spLocks noChangeArrowheads="1"/>
            </p:cNvSpPr>
            <p:nvPr/>
          </p:nvSpPr>
          <p:spPr bwMode="gray">
            <a:xfrm>
              <a:off x="2590808" y="2365351"/>
              <a:ext cx="2743210" cy="2743215"/>
            </a:xfrm>
            <a:prstGeom prst="ellipse">
              <a:avLst/>
            </a:prstGeom>
            <a:solidFill>
              <a:srgbClr val="FFFFFF">
                <a:alpha val="80000"/>
              </a:srgbClr>
            </a:solidFill>
            <a:ln w="9525" algn="ctr">
              <a:noFill/>
              <a:round/>
              <a:headEnd/>
              <a:tailEnd/>
            </a:ln>
            <a:effectLst/>
          </p:spPr>
          <p:txBody>
            <a:bodyPr wrap="none" anchor="ctr"/>
            <a:lstStyle/>
            <a:p>
              <a:pPr>
                <a:defRPr/>
              </a:pPr>
              <a:endParaRPr lang="zh-CN" altLang="en-US">
                <a:solidFill>
                  <a:srgbClr val="000000"/>
                </a:solidFill>
                <a:ea typeface="+mn-ea"/>
              </a:endParaRPr>
            </a:p>
          </p:txBody>
        </p:sp>
        <p:sp>
          <p:nvSpPr>
            <p:cNvPr id="6" name="Oval 3"/>
            <p:cNvSpPr>
              <a:spLocks noChangeArrowheads="1"/>
            </p:cNvSpPr>
            <p:nvPr/>
          </p:nvSpPr>
          <p:spPr bwMode="gray">
            <a:xfrm>
              <a:off x="3733812" y="2879704"/>
              <a:ext cx="1619256" cy="1619259"/>
            </a:xfrm>
            <a:prstGeom prst="ellipse">
              <a:avLst/>
            </a:prstGeom>
            <a:solidFill>
              <a:srgbClr val="DCDCDC">
                <a:alpha val="50000"/>
              </a:srgbClr>
            </a:solidFill>
            <a:ln w="9525" algn="ctr">
              <a:noFill/>
              <a:round/>
              <a:headEnd/>
              <a:tailEnd/>
            </a:ln>
            <a:effectLst/>
          </p:spPr>
          <p:txBody>
            <a:bodyPr wrap="none" anchor="ctr"/>
            <a:lstStyle/>
            <a:p>
              <a:pPr>
                <a:defRPr/>
              </a:pPr>
              <a:endParaRPr lang="zh-CN" altLang="en-US">
                <a:solidFill>
                  <a:srgbClr val="000000"/>
                </a:solidFill>
                <a:ea typeface="+mn-ea"/>
              </a:endParaRPr>
            </a:p>
          </p:txBody>
        </p:sp>
        <p:sp>
          <p:nvSpPr>
            <p:cNvPr id="7" name="Line 4"/>
            <p:cNvSpPr>
              <a:spLocks noChangeShapeType="1"/>
            </p:cNvSpPr>
            <p:nvPr/>
          </p:nvSpPr>
          <p:spPr bwMode="gray">
            <a:xfrm>
              <a:off x="2971809" y="3660758"/>
              <a:ext cx="1524005" cy="76200"/>
            </a:xfrm>
            <a:prstGeom prst="line">
              <a:avLst/>
            </a:prstGeom>
            <a:noFill/>
            <a:ln w="12700">
              <a:solidFill>
                <a:srgbClr val="000000"/>
              </a:solidFill>
              <a:round/>
              <a:headEnd/>
              <a:tailEnd/>
            </a:ln>
            <a:effectLst/>
          </p:spPr>
          <p:txBody>
            <a:bodyPr wrap="none" anchor="ctr"/>
            <a:lstStyle/>
            <a:p>
              <a:pPr>
                <a:defRPr/>
              </a:pPr>
              <a:endParaRPr lang="zh-CN" altLang="en-US">
                <a:solidFill>
                  <a:srgbClr val="000000"/>
                </a:solidFill>
                <a:ea typeface="+mn-ea"/>
              </a:endParaRPr>
            </a:p>
          </p:txBody>
        </p:sp>
        <p:sp>
          <p:nvSpPr>
            <p:cNvPr id="8" name="Line 5"/>
            <p:cNvSpPr>
              <a:spLocks noChangeShapeType="1"/>
            </p:cNvSpPr>
            <p:nvPr/>
          </p:nvSpPr>
          <p:spPr bwMode="gray">
            <a:xfrm>
              <a:off x="3810012" y="2517752"/>
              <a:ext cx="914403" cy="914405"/>
            </a:xfrm>
            <a:prstGeom prst="line">
              <a:avLst/>
            </a:prstGeom>
            <a:noFill/>
            <a:ln w="12700">
              <a:solidFill>
                <a:srgbClr val="000000"/>
              </a:solidFill>
              <a:round/>
              <a:headEnd/>
              <a:tailEnd/>
            </a:ln>
            <a:effectLst/>
          </p:spPr>
          <p:txBody>
            <a:bodyPr wrap="none" anchor="ctr"/>
            <a:lstStyle/>
            <a:p>
              <a:pPr>
                <a:defRPr/>
              </a:pPr>
              <a:endParaRPr lang="zh-CN" altLang="en-US">
                <a:solidFill>
                  <a:srgbClr val="000000"/>
                </a:solidFill>
                <a:ea typeface="+mn-ea"/>
              </a:endParaRPr>
            </a:p>
          </p:txBody>
        </p:sp>
        <p:sp>
          <p:nvSpPr>
            <p:cNvPr id="9" name="Line 6"/>
            <p:cNvSpPr>
              <a:spLocks noChangeShapeType="1"/>
            </p:cNvSpPr>
            <p:nvPr/>
          </p:nvSpPr>
          <p:spPr bwMode="gray">
            <a:xfrm flipH="1">
              <a:off x="3905263" y="4041760"/>
              <a:ext cx="819153" cy="1409708"/>
            </a:xfrm>
            <a:prstGeom prst="line">
              <a:avLst/>
            </a:prstGeom>
            <a:noFill/>
            <a:ln w="12700">
              <a:solidFill>
                <a:srgbClr val="000000"/>
              </a:solidFill>
              <a:round/>
              <a:headEnd/>
              <a:tailEnd/>
            </a:ln>
            <a:effectLst/>
          </p:spPr>
          <p:txBody>
            <a:bodyPr wrap="none" anchor="ctr"/>
            <a:lstStyle/>
            <a:p>
              <a:pPr>
                <a:defRPr/>
              </a:pPr>
              <a:endParaRPr lang="zh-CN" altLang="en-US">
                <a:solidFill>
                  <a:srgbClr val="000000"/>
                </a:solidFill>
                <a:ea typeface="+mn-ea"/>
              </a:endParaRPr>
            </a:p>
          </p:txBody>
        </p:sp>
        <p:sp>
          <p:nvSpPr>
            <p:cNvPr id="10" name="Line 7"/>
            <p:cNvSpPr>
              <a:spLocks noChangeShapeType="1"/>
            </p:cNvSpPr>
            <p:nvPr/>
          </p:nvSpPr>
          <p:spPr bwMode="gray">
            <a:xfrm>
              <a:off x="5105417" y="3965560"/>
              <a:ext cx="228601" cy="152401"/>
            </a:xfrm>
            <a:prstGeom prst="line">
              <a:avLst/>
            </a:prstGeom>
            <a:noFill/>
            <a:ln w="12700">
              <a:solidFill>
                <a:srgbClr val="000000"/>
              </a:solidFill>
              <a:round/>
              <a:headEnd/>
              <a:tailEnd/>
            </a:ln>
            <a:effectLst/>
          </p:spPr>
          <p:txBody>
            <a:bodyPr wrap="none" anchor="ctr"/>
            <a:lstStyle/>
            <a:p>
              <a:pPr>
                <a:defRPr/>
              </a:pPr>
              <a:endParaRPr lang="zh-CN" altLang="en-US">
                <a:solidFill>
                  <a:srgbClr val="000000"/>
                </a:solidFill>
                <a:ea typeface="+mn-ea"/>
              </a:endParaRPr>
            </a:p>
          </p:txBody>
        </p:sp>
        <p:sp>
          <p:nvSpPr>
            <p:cNvPr id="11" name="Line 8"/>
            <p:cNvSpPr>
              <a:spLocks noChangeShapeType="1"/>
            </p:cNvSpPr>
            <p:nvPr/>
          </p:nvSpPr>
          <p:spPr bwMode="gray">
            <a:xfrm flipV="1">
              <a:off x="5105417" y="2670153"/>
              <a:ext cx="533402" cy="838205"/>
            </a:xfrm>
            <a:prstGeom prst="line">
              <a:avLst/>
            </a:prstGeom>
            <a:noFill/>
            <a:ln w="12700">
              <a:solidFill>
                <a:srgbClr val="000000"/>
              </a:solidFill>
              <a:round/>
              <a:headEnd/>
              <a:tailEnd/>
            </a:ln>
            <a:effectLst/>
          </p:spPr>
          <p:txBody>
            <a:bodyPr wrap="none" anchor="ctr"/>
            <a:lstStyle/>
            <a:p>
              <a:pPr>
                <a:defRPr/>
              </a:pPr>
              <a:endParaRPr lang="zh-CN" altLang="en-US">
                <a:solidFill>
                  <a:srgbClr val="000000"/>
                </a:solidFill>
                <a:ea typeface="+mn-ea"/>
              </a:endParaRPr>
            </a:p>
          </p:txBody>
        </p:sp>
        <p:sp>
          <p:nvSpPr>
            <p:cNvPr id="12" name="Oval 9"/>
            <p:cNvSpPr>
              <a:spLocks noChangeArrowheads="1"/>
            </p:cNvSpPr>
            <p:nvPr/>
          </p:nvSpPr>
          <p:spPr bwMode="gray">
            <a:xfrm>
              <a:off x="4371989" y="3270231"/>
              <a:ext cx="895353" cy="895355"/>
            </a:xfrm>
            <a:prstGeom prst="ellipse">
              <a:avLst/>
            </a:prstGeom>
            <a:solidFill>
              <a:srgbClr val="C0C0C0">
                <a:alpha val="50000"/>
              </a:srgbClr>
            </a:solidFill>
            <a:ln w="9525" algn="ctr">
              <a:noFill/>
              <a:round/>
              <a:headEnd/>
              <a:tailEnd/>
            </a:ln>
            <a:effectLst/>
          </p:spPr>
          <p:txBody>
            <a:bodyPr wrap="none" anchor="ctr"/>
            <a:lstStyle/>
            <a:p>
              <a:pPr>
                <a:defRPr/>
              </a:pPr>
              <a:endParaRPr lang="zh-CN" altLang="en-US">
                <a:solidFill>
                  <a:srgbClr val="000000"/>
                </a:solidFill>
                <a:ea typeface="+mn-ea"/>
              </a:endParaRPr>
            </a:p>
          </p:txBody>
        </p:sp>
        <p:grpSp>
          <p:nvGrpSpPr>
            <p:cNvPr id="3" name="Group 11"/>
            <p:cNvGrpSpPr>
              <a:grpSpLocks/>
            </p:cNvGrpSpPr>
            <p:nvPr/>
          </p:nvGrpSpPr>
          <p:grpSpPr bwMode="auto">
            <a:xfrm>
              <a:off x="2895600" y="1527174"/>
              <a:ext cx="1146175" cy="1346200"/>
              <a:chOff x="2064" y="1008"/>
              <a:chExt cx="722" cy="848"/>
            </a:xfrm>
          </p:grpSpPr>
          <p:sp>
            <p:nvSpPr>
              <p:cNvPr id="153" name="Oval 12"/>
              <p:cNvSpPr>
                <a:spLocks noChangeArrowheads="1"/>
              </p:cNvSpPr>
              <p:nvPr/>
            </p:nvSpPr>
            <p:spPr bwMode="gray">
              <a:xfrm>
                <a:off x="2064" y="1008"/>
                <a:ext cx="722" cy="727"/>
              </a:xfrm>
              <a:prstGeom prst="ellipse">
                <a:avLst/>
              </a:prstGeom>
              <a:solidFill>
                <a:srgbClr val="EAEAEA">
                  <a:alpha val="50000"/>
                </a:srgbClr>
              </a:solidFill>
              <a:ln w="9525" algn="ctr">
                <a:noFill/>
                <a:round/>
                <a:headEnd/>
                <a:tailEnd/>
              </a:ln>
              <a:effectLst/>
            </p:spPr>
            <p:txBody>
              <a:bodyPr wrap="none" anchor="ctr"/>
              <a:lstStyle/>
              <a:p>
                <a:pPr>
                  <a:defRPr/>
                </a:pPr>
                <a:endParaRPr lang="zh-CN" altLang="en-US">
                  <a:solidFill>
                    <a:srgbClr val="000000"/>
                  </a:solidFill>
                  <a:ea typeface="+mn-ea"/>
                </a:endParaRPr>
              </a:p>
            </p:txBody>
          </p:sp>
          <p:grpSp>
            <p:nvGrpSpPr>
              <p:cNvPr id="4" name="Group 13"/>
              <p:cNvGrpSpPr>
                <a:grpSpLocks/>
              </p:cNvGrpSpPr>
              <p:nvPr/>
            </p:nvGrpSpPr>
            <p:grpSpPr bwMode="auto">
              <a:xfrm>
                <a:off x="2086" y="1028"/>
                <a:ext cx="680" cy="828"/>
                <a:chOff x="3975" y="1593"/>
                <a:chExt cx="931" cy="1140"/>
              </a:xfrm>
            </p:grpSpPr>
            <p:pic>
              <p:nvPicPr>
                <p:cNvPr id="14505" name="Picture 14" descr="circuler_1"/>
                <p:cNvPicPr>
                  <a:picLocks noChangeAspect="1" noChangeArrowheads="1"/>
                </p:cNvPicPr>
                <p:nvPr/>
              </p:nvPicPr>
              <p:blipFill>
                <a:blip r:embed="rId3" cstate="print">
                  <a:lum contrast="6000"/>
                </a:blip>
                <a:srcRect/>
                <a:stretch>
                  <a:fillRect/>
                </a:stretch>
              </p:blipFill>
              <p:spPr bwMode="gray">
                <a:xfrm>
                  <a:off x="3975" y="1593"/>
                  <a:ext cx="925" cy="935"/>
                </a:xfrm>
                <a:prstGeom prst="rect">
                  <a:avLst/>
                </a:prstGeom>
                <a:noFill/>
                <a:ln w="9525">
                  <a:noFill/>
                  <a:miter lim="800000"/>
                  <a:headEnd/>
                  <a:tailEnd/>
                </a:ln>
              </p:spPr>
            </p:pic>
            <p:sp>
              <p:nvSpPr>
                <p:cNvPr id="168" name="Oval 15"/>
                <p:cNvSpPr>
                  <a:spLocks noChangeArrowheads="1"/>
                </p:cNvSpPr>
                <p:nvPr/>
              </p:nvSpPr>
              <p:spPr bwMode="gray">
                <a:xfrm>
                  <a:off x="3975" y="1593"/>
                  <a:ext cx="931" cy="938"/>
                </a:xfrm>
                <a:prstGeom prst="ellipse">
                  <a:avLst/>
                </a:prstGeom>
                <a:solidFill>
                  <a:srgbClr val="A8D02A">
                    <a:alpha val="50000"/>
                  </a:srgbClr>
                </a:solidFill>
                <a:ln w="9525" algn="ctr">
                  <a:noFill/>
                  <a:round/>
                  <a:headEnd/>
                  <a:tailEnd/>
                </a:ln>
                <a:effectLst/>
              </p:spPr>
              <p:txBody>
                <a:bodyPr wrap="none" anchor="ctr"/>
                <a:lstStyle/>
                <a:p>
                  <a:pPr>
                    <a:defRPr/>
                  </a:pPr>
                  <a:endParaRPr lang="zh-CN" altLang="en-US">
                    <a:solidFill>
                      <a:srgbClr val="000000"/>
                    </a:solidFill>
                    <a:ea typeface="+mn-ea"/>
                  </a:endParaRPr>
                </a:p>
              </p:txBody>
            </p:sp>
            <p:pic>
              <p:nvPicPr>
                <p:cNvPr id="14507" name="Picture 16" descr="light_shadow1"/>
                <p:cNvPicPr>
                  <a:picLocks noChangeAspect="1" noChangeArrowheads="1"/>
                </p:cNvPicPr>
                <p:nvPr/>
              </p:nvPicPr>
              <p:blipFill>
                <a:blip r:embed="rId4" cstate="print">
                  <a:lum contrast="6000"/>
                </a:blip>
                <a:srcRect t="14285"/>
                <a:stretch>
                  <a:fillRect/>
                </a:stretch>
              </p:blipFill>
              <p:spPr bwMode="gray">
                <a:xfrm>
                  <a:off x="3984" y="1632"/>
                  <a:ext cx="682" cy="585"/>
                </a:xfrm>
                <a:prstGeom prst="rect">
                  <a:avLst/>
                </a:prstGeom>
                <a:noFill/>
                <a:ln w="9525">
                  <a:noFill/>
                  <a:miter lim="800000"/>
                  <a:headEnd/>
                  <a:tailEnd/>
                </a:ln>
              </p:spPr>
            </p:pic>
            <p:grpSp>
              <p:nvGrpSpPr>
                <p:cNvPr id="13" name="Group 17"/>
                <p:cNvGrpSpPr>
                  <a:grpSpLocks/>
                </p:cNvGrpSpPr>
                <p:nvPr/>
              </p:nvGrpSpPr>
              <p:grpSpPr bwMode="auto">
                <a:xfrm rot="-3733502" flipH="1" flipV="1">
                  <a:off x="4256" y="2231"/>
                  <a:ext cx="811" cy="194"/>
                  <a:chOff x="2534" y="1067"/>
                  <a:chExt cx="888" cy="241"/>
                </a:xfrm>
              </p:grpSpPr>
              <p:grpSp>
                <p:nvGrpSpPr>
                  <p:cNvPr id="14" name="Group 18"/>
                  <p:cNvGrpSpPr>
                    <a:grpSpLocks/>
                  </p:cNvGrpSpPr>
                  <p:nvPr/>
                </p:nvGrpSpPr>
                <p:grpSpPr bwMode="auto">
                  <a:xfrm>
                    <a:off x="2534" y="1067"/>
                    <a:ext cx="746" cy="186"/>
                    <a:chOff x="1564" y="2573"/>
                    <a:chExt cx="1118" cy="279"/>
                  </a:xfrm>
                </p:grpSpPr>
                <p:sp>
                  <p:nvSpPr>
                    <p:cNvPr id="177" name="AutoShape 19"/>
                    <p:cNvSpPr>
                      <a:spLocks noChangeArrowheads="1"/>
                    </p:cNvSpPr>
                    <p:nvPr/>
                  </p:nvSpPr>
                  <p:spPr bwMode="white">
                    <a:xfrm rot="5263130">
                      <a:off x="1843" y="2295"/>
                      <a:ext cx="232" cy="818"/>
                    </a:xfrm>
                    <a:prstGeom prst="moon">
                      <a:avLst>
                        <a:gd name="adj" fmla="val 49773"/>
                      </a:avLst>
                    </a:prstGeom>
                    <a:solidFill>
                      <a:srgbClr val="FFFFFF">
                        <a:alpha val="3999"/>
                      </a:srgbClr>
                    </a:solidFill>
                    <a:ln w="9525">
                      <a:noFill/>
                      <a:miter lim="800000"/>
                      <a:headEnd/>
                      <a:tailEnd/>
                    </a:ln>
                    <a:effectLst/>
                  </p:spPr>
                  <p:txBody>
                    <a:bodyPr wrap="none" anchor="ctr"/>
                    <a:lstStyle/>
                    <a:p>
                      <a:pPr>
                        <a:defRPr/>
                      </a:pPr>
                      <a:endParaRPr lang="zh-CN" altLang="en-US">
                        <a:solidFill>
                          <a:srgbClr val="000000"/>
                        </a:solidFill>
                        <a:ea typeface="+mn-ea"/>
                      </a:endParaRPr>
                    </a:p>
                  </p:txBody>
                </p:sp>
                <p:sp>
                  <p:nvSpPr>
                    <p:cNvPr id="178" name="AutoShape 20"/>
                    <p:cNvSpPr>
                      <a:spLocks noChangeArrowheads="1"/>
                    </p:cNvSpPr>
                    <p:nvPr/>
                  </p:nvSpPr>
                  <p:spPr bwMode="white">
                    <a:xfrm rot="6078281">
                      <a:off x="1941" y="2320"/>
                      <a:ext cx="247" cy="820"/>
                    </a:xfrm>
                    <a:prstGeom prst="moon">
                      <a:avLst>
                        <a:gd name="adj" fmla="val 49773"/>
                      </a:avLst>
                    </a:prstGeom>
                    <a:solidFill>
                      <a:srgbClr val="FFFFFF">
                        <a:alpha val="3999"/>
                      </a:srgbClr>
                    </a:solidFill>
                    <a:ln w="9525">
                      <a:noFill/>
                      <a:miter lim="800000"/>
                      <a:headEnd/>
                      <a:tailEnd/>
                    </a:ln>
                    <a:effectLst/>
                  </p:spPr>
                  <p:txBody>
                    <a:bodyPr wrap="none" anchor="ctr"/>
                    <a:lstStyle/>
                    <a:p>
                      <a:pPr>
                        <a:defRPr/>
                      </a:pPr>
                      <a:endParaRPr lang="zh-CN" altLang="en-US">
                        <a:solidFill>
                          <a:srgbClr val="000000"/>
                        </a:solidFill>
                        <a:ea typeface="+mn-ea"/>
                      </a:endParaRPr>
                    </a:p>
                  </p:txBody>
                </p:sp>
                <p:sp>
                  <p:nvSpPr>
                    <p:cNvPr id="179" name="AutoShape 21"/>
                    <p:cNvSpPr>
                      <a:spLocks noChangeArrowheads="1"/>
                    </p:cNvSpPr>
                    <p:nvPr/>
                  </p:nvSpPr>
                  <p:spPr bwMode="white">
                    <a:xfrm rot="6373927">
                      <a:off x="2069" y="2298"/>
                      <a:ext cx="227" cy="818"/>
                    </a:xfrm>
                    <a:prstGeom prst="moon">
                      <a:avLst>
                        <a:gd name="adj" fmla="val 49773"/>
                      </a:avLst>
                    </a:prstGeom>
                    <a:solidFill>
                      <a:srgbClr val="FFFFFF">
                        <a:alpha val="3999"/>
                      </a:srgbClr>
                    </a:solidFill>
                    <a:ln w="9525">
                      <a:noFill/>
                      <a:miter lim="800000"/>
                      <a:headEnd/>
                      <a:tailEnd/>
                    </a:ln>
                    <a:effectLst/>
                  </p:spPr>
                  <p:txBody>
                    <a:bodyPr wrap="none" anchor="ctr"/>
                    <a:lstStyle/>
                    <a:p>
                      <a:pPr>
                        <a:defRPr/>
                      </a:pPr>
                      <a:endParaRPr lang="zh-CN" altLang="en-US">
                        <a:solidFill>
                          <a:srgbClr val="000000"/>
                        </a:solidFill>
                        <a:ea typeface="+mn-ea"/>
                      </a:endParaRPr>
                    </a:p>
                  </p:txBody>
                </p:sp>
                <p:sp>
                  <p:nvSpPr>
                    <p:cNvPr id="180" name="AutoShape 22"/>
                    <p:cNvSpPr>
                      <a:spLocks noChangeArrowheads="1"/>
                    </p:cNvSpPr>
                    <p:nvPr/>
                  </p:nvSpPr>
                  <p:spPr bwMode="white">
                    <a:xfrm rot="6906312">
                      <a:off x="2117" y="2365"/>
                      <a:ext cx="258" cy="818"/>
                    </a:xfrm>
                    <a:prstGeom prst="moon">
                      <a:avLst>
                        <a:gd name="adj" fmla="val 49773"/>
                      </a:avLst>
                    </a:prstGeom>
                    <a:solidFill>
                      <a:srgbClr val="FFFFFF">
                        <a:alpha val="3999"/>
                      </a:srgbClr>
                    </a:solidFill>
                    <a:ln w="9525">
                      <a:noFill/>
                      <a:miter lim="800000"/>
                      <a:headEnd/>
                      <a:tailEnd/>
                    </a:ln>
                    <a:effectLst/>
                  </p:spPr>
                  <p:txBody>
                    <a:bodyPr wrap="none" anchor="ctr"/>
                    <a:lstStyle/>
                    <a:p>
                      <a:pPr>
                        <a:defRPr/>
                      </a:pPr>
                      <a:endParaRPr lang="zh-CN" altLang="en-US">
                        <a:solidFill>
                          <a:srgbClr val="000000"/>
                        </a:solidFill>
                        <a:ea typeface="+mn-ea"/>
                      </a:endParaRPr>
                    </a:p>
                  </p:txBody>
                </p:sp>
              </p:grpSp>
              <p:grpSp>
                <p:nvGrpSpPr>
                  <p:cNvPr id="15" name="Group 23"/>
                  <p:cNvGrpSpPr>
                    <a:grpSpLocks/>
                  </p:cNvGrpSpPr>
                  <p:nvPr/>
                </p:nvGrpSpPr>
                <p:grpSpPr bwMode="auto">
                  <a:xfrm rot="1353540">
                    <a:off x="2680" y="1122"/>
                    <a:ext cx="742" cy="186"/>
                    <a:chOff x="1568" y="2571"/>
                    <a:chExt cx="1117" cy="278"/>
                  </a:xfrm>
                </p:grpSpPr>
                <p:sp>
                  <p:nvSpPr>
                    <p:cNvPr id="173" name="AutoShape 24"/>
                    <p:cNvSpPr>
                      <a:spLocks noChangeArrowheads="1"/>
                    </p:cNvSpPr>
                    <p:nvPr/>
                  </p:nvSpPr>
                  <p:spPr bwMode="white">
                    <a:xfrm rot="5263130">
                      <a:off x="1825" y="2313"/>
                      <a:ext cx="241" cy="806"/>
                    </a:xfrm>
                    <a:prstGeom prst="moon">
                      <a:avLst>
                        <a:gd name="adj" fmla="val 49773"/>
                      </a:avLst>
                    </a:prstGeom>
                    <a:solidFill>
                      <a:srgbClr val="FFFFFF">
                        <a:alpha val="3999"/>
                      </a:srgbClr>
                    </a:solidFill>
                    <a:ln w="9525">
                      <a:noFill/>
                      <a:miter lim="800000"/>
                      <a:headEnd/>
                      <a:tailEnd/>
                    </a:ln>
                    <a:effectLst/>
                  </p:spPr>
                  <p:txBody>
                    <a:bodyPr wrap="none" anchor="ctr"/>
                    <a:lstStyle/>
                    <a:p>
                      <a:pPr>
                        <a:defRPr/>
                      </a:pPr>
                      <a:endParaRPr lang="zh-CN" altLang="en-US">
                        <a:solidFill>
                          <a:srgbClr val="000000"/>
                        </a:solidFill>
                        <a:ea typeface="+mn-ea"/>
                      </a:endParaRPr>
                    </a:p>
                  </p:txBody>
                </p:sp>
                <p:sp>
                  <p:nvSpPr>
                    <p:cNvPr id="174" name="AutoShape 25"/>
                    <p:cNvSpPr>
                      <a:spLocks noChangeArrowheads="1"/>
                    </p:cNvSpPr>
                    <p:nvPr/>
                  </p:nvSpPr>
                  <p:spPr bwMode="white">
                    <a:xfrm rot="6078281">
                      <a:off x="1956" y="2317"/>
                      <a:ext cx="249" cy="815"/>
                    </a:xfrm>
                    <a:prstGeom prst="moon">
                      <a:avLst>
                        <a:gd name="adj" fmla="val 49773"/>
                      </a:avLst>
                    </a:prstGeom>
                    <a:solidFill>
                      <a:srgbClr val="FFFFFF">
                        <a:alpha val="3999"/>
                      </a:srgbClr>
                    </a:solidFill>
                    <a:ln w="9525">
                      <a:noFill/>
                      <a:miter lim="800000"/>
                      <a:headEnd/>
                      <a:tailEnd/>
                    </a:ln>
                    <a:effectLst/>
                  </p:spPr>
                  <p:txBody>
                    <a:bodyPr wrap="none" anchor="ctr"/>
                    <a:lstStyle/>
                    <a:p>
                      <a:pPr>
                        <a:defRPr/>
                      </a:pPr>
                      <a:endParaRPr lang="zh-CN" altLang="en-US">
                        <a:solidFill>
                          <a:srgbClr val="000000"/>
                        </a:solidFill>
                        <a:ea typeface="+mn-ea"/>
                      </a:endParaRPr>
                    </a:p>
                  </p:txBody>
                </p:sp>
                <p:sp>
                  <p:nvSpPr>
                    <p:cNvPr id="175" name="AutoShape 26"/>
                    <p:cNvSpPr>
                      <a:spLocks noChangeArrowheads="1"/>
                    </p:cNvSpPr>
                    <p:nvPr/>
                  </p:nvSpPr>
                  <p:spPr bwMode="white">
                    <a:xfrm rot="6373927">
                      <a:off x="2031" y="2333"/>
                      <a:ext cx="252" cy="815"/>
                    </a:xfrm>
                    <a:prstGeom prst="moon">
                      <a:avLst>
                        <a:gd name="adj" fmla="val 49773"/>
                      </a:avLst>
                    </a:prstGeom>
                    <a:solidFill>
                      <a:srgbClr val="FFFFFF">
                        <a:alpha val="3999"/>
                      </a:srgbClr>
                    </a:solidFill>
                    <a:ln w="9525">
                      <a:noFill/>
                      <a:miter lim="800000"/>
                      <a:headEnd/>
                      <a:tailEnd/>
                    </a:ln>
                    <a:effectLst/>
                  </p:spPr>
                  <p:txBody>
                    <a:bodyPr wrap="none" anchor="ctr"/>
                    <a:lstStyle/>
                    <a:p>
                      <a:pPr>
                        <a:defRPr/>
                      </a:pPr>
                      <a:endParaRPr lang="zh-CN" altLang="en-US">
                        <a:solidFill>
                          <a:srgbClr val="000000"/>
                        </a:solidFill>
                        <a:ea typeface="+mn-ea"/>
                      </a:endParaRPr>
                    </a:p>
                  </p:txBody>
                </p:sp>
                <p:sp>
                  <p:nvSpPr>
                    <p:cNvPr id="176" name="AutoShape 27"/>
                    <p:cNvSpPr>
                      <a:spLocks noChangeArrowheads="1"/>
                    </p:cNvSpPr>
                    <p:nvPr/>
                  </p:nvSpPr>
                  <p:spPr bwMode="white">
                    <a:xfrm rot="6906312">
                      <a:off x="2130" y="2374"/>
                      <a:ext cx="241" cy="815"/>
                    </a:xfrm>
                    <a:prstGeom prst="moon">
                      <a:avLst>
                        <a:gd name="adj" fmla="val 49773"/>
                      </a:avLst>
                    </a:prstGeom>
                    <a:solidFill>
                      <a:srgbClr val="FFFFFF">
                        <a:alpha val="3999"/>
                      </a:srgbClr>
                    </a:solidFill>
                    <a:ln w="9525">
                      <a:noFill/>
                      <a:miter lim="800000"/>
                      <a:headEnd/>
                      <a:tailEnd/>
                    </a:ln>
                    <a:effectLst/>
                  </p:spPr>
                  <p:txBody>
                    <a:bodyPr wrap="none" anchor="ctr"/>
                    <a:lstStyle/>
                    <a:p>
                      <a:pPr>
                        <a:defRPr/>
                      </a:pPr>
                      <a:endParaRPr lang="zh-CN" altLang="en-US">
                        <a:solidFill>
                          <a:srgbClr val="000000"/>
                        </a:solidFill>
                        <a:ea typeface="+mn-ea"/>
                      </a:endParaRPr>
                    </a:p>
                  </p:txBody>
                </p:sp>
              </p:grpSp>
            </p:grpSp>
          </p:grpSp>
          <p:grpSp>
            <p:nvGrpSpPr>
              <p:cNvPr id="16" name="Group 28"/>
              <p:cNvGrpSpPr>
                <a:grpSpLocks/>
              </p:cNvGrpSpPr>
              <p:nvPr/>
            </p:nvGrpSpPr>
            <p:grpSpPr bwMode="auto">
              <a:xfrm rot="-3733502" flipH="1" flipV="1">
                <a:off x="2369" y="1514"/>
                <a:ext cx="526" cy="104"/>
                <a:chOff x="2527" y="1096"/>
                <a:chExt cx="893" cy="206"/>
              </a:xfrm>
            </p:grpSpPr>
            <p:grpSp>
              <p:nvGrpSpPr>
                <p:cNvPr id="17" name="Group 29"/>
                <p:cNvGrpSpPr>
                  <a:grpSpLocks/>
                </p:cNvGrpSpPr>
                <p:nvPr/>
              </p:nvGrpSpPr>
              <p:grpSpPr bwMode="auto">
                <a:xfrm>
                  <a:off x="2527" y="1096"/>
                  <a:ext cx="742" cy="188"/>
                  <a:chOff x="1563" y="2572"/>
                  <a:chExt cx="1120" cy="277"/>
                </a:xfrm>
              </p:grpSpPr>
              <p:sp>
                <p:nvSpPr>
                  <p:cNvPr id="163" name="AutoShape 30"/>
                  <p:cNvSpPr>
                    <a:spLocks noChangeArrowheads="1"/>
                  </p:cNvSpPr>
                  <p:nvPr/>
                </p:nvSpPr>
                <p:spPr bwMode="white">
                  <a:xfrm rot="5263130">
                    <a:off x="1832" y="2340"/>
                    <a:ext cx="231" cy="815"/>
                  </a:xfrm>
                  <a:prstGeom prst="moon">
                    <a:avLst>
                      <a:gd name="adj" fmla="val 49773"/>
                    </a:avLst>
                  </a:prstGeom>
                  <a:solidFill>
                    <a:srgbClr val="FFFFFF">
                      <a:alpha val="3999"/>
                    </a:srgbClr>
                  </a:solidFill>
                  <a:ln w="9525">
                    <a:noFill/>
                    <a:miter lim="800000"/>
                    <a:headEnd/>
                    <a:tailEnd/>
                  </a:ln>
                  <a:effectLst/>
                </p:spPr>
                <p:txBody>
                  <a:bodyPr wrap="none" anchor="ctr"/>
                  <a:lstStyle/>
                  <a:p>
                    <a:pPr>
                      <a:defRPr/>
                    </a:pPr>
                    <a:endParaRPr lang="zh-CN" altLang="en-US">
                      <a:solidFill>
                        <a:srgbClr val="000000"/>
                      </a:solidFill>
                      <a:ea typeface="+mn-ea"/>
                    </a:endParaRPr>
                  </a:p>
                </p:txBody>
              </p:sp>
              <p:sp>
                <p:nvSpPr>
                  <p:cNvPr id="164" name="AutoShape 31"/>
                  <p:cNvSpPr>
                    <a:spLocks noChangeArrowheads="1"/>
                  </p:cNvSpPr>
                  <p:nvPr/>
                </p:nvSpPr>
                <p:spPr bwMode="white">
                  <a:xfrm rot="6078281">
                    <a:off x="1983" y="2348"/>
                    <a:ext cx="231" cy="815"/>
                  </a:xfrm>
                  <a:prstGeom prst="moon">
                    <a:avLst>
                      <a:gd name="adj" fmla="val 49773"/>
                    </a:avLst>
                  </a:prstGeom>
                  <a:solidFill>
                    <a:srgbClr val="FFFFFF">
                      <a:alpha val="3999"/>
                    </a:srgbClr>
                  </a:solidFill>
                  <a:ln w="9525">
                    <a:noFill/>
                    <a:miter lim="800000"/>
                    <a:headEnd/>
                    <a:tailEnd/>
                  </a:ln>
                  <a:effectLst/>
                </p:spPr>
                <p:txBody>
                  <a:bodyPr wrap="none" anchor="ctr"/>
                  <a:lstStyle/>
                  <a:p>
                    <a:pPr>
                      <a:defRPr/>
                    </a:pPr>
                    <a:endParaRPr lang="zh-CN" altLang="en-US">
                      <a:solidFill>
                        <a:srgbClr val="000000"/>
                      </a:solidFill>
                      <a:ea typeface="+mn-ea"/>
                    </a:endParaRPr>
                  </a:p>
                </p:txBody>
              </p:sp>
              <p:sp>
                <p:nvSpPr>
                  <p:cNvPr id="165" name="AutoShape 32"/>
                  <p:cNvSpPr>
                    <a:spLocks noChangeArrowheads="1"/>
                  </p:cNvSpPr>
                  <p:nvPr/>
                </p:nvSpPr>
                <p:spPr bwMode="white">
                  <a:xfrm rot="6373927">
                    <a:off x="2045" y="2377"/>
                    <a:ext cx="231" cy="815"/>
                  </a:xfrm>
                  <a:prstGeom prst="moon">
                    <a:avLst>
                      <a:gd name="adj" fmla="val 49773"/>
                    </a:avLst>
                  </a:prstGeom>
                  <a:solidFill>
                    <a:srgbClr val="FFFFFF">
                      <a:alpha val="3999"/>
                    </a:srgbClr>
                  </a:solidFill>
                  <a:ln w="9525">
                    <a:noFill/>
                    <a:miter lim="800000"/>
                    <a:headEnd/>
                    <a:tailEnd/>
                  </a:ln>
                  <a:effectLst/>
                </p:spPr>
                <p:txBody>
                  <a:bodyPr wrap="none" anchor="ctr"/>
                  <a:lstStyle/>
                  <a:p>
                    <a:pPr>
                      <a:defRPr/>
                    </a:pPr>
                    <a:endParaRPr lang="zh-CN" altLang="en-US">
                      <a:solidFill>
                        <a:srgbClr val="000000"/>
                      </a:solidFill>
                      <a:ea typeface="+mn-ea"/>
                    </a:endParaRPr>
                  </a:p>
                </p:txBody>
              </p:sp>
              <p:sp>
                <p:nvSpPr>
                  <p:cNvPr id="166" name="AutoShape 33"/>
                  <p:cNvSpPr>
                    <a:spLocks noChangeArrowheads="1"/>
                  </p:cNvSpPr>
                  <p:nvPr/>
                </p:nvSpPr>
                <p:spPr bwMode="white">
                  <a:xfrm rot="6906312">
                    <a:off x="2124" y="2400"/>
                    <a:ext cx="233" cy="815"/>
                  </a:xfrm>
                  <a:prstGeom prst="moon">
                    <a:avLst>
                      <a:gd name="adj" fmla="val 49773"/>
                    </a:avLst>
                  </a:prstGeom>
                  <a:solidFill>
                    <a:srgbClr val="FFFFFF">
                      <a:alpha val="3999"/>
                    </a:srgbClr>
                  </a:solidFill>
                  <a:ln w="9525">
                    <a:noFill/>
                    <a:miter lim="800000"/>
                    <a:headEnd/>
                    <a:tailEnd/>
                  </a:ln>
                  <a:effectLst/>
                </p:spPr>
                <p:txBody>
                  <a:bodyPr wrap="none" anchor="ctr"/>
                  <a:lstStyle/>
                  <a:p>
                    <a:pPr>
                      <a:defRPr/>
                    </a:pPr>
                    <a:endParaRPr lang="zh-CN" altLang="en-US">
                      <a:solidFill>
                        <a:srgbClr val="000000"/>
                      </a:solidFill>
                      <a:ea typeface="+mn-ea"/>
                    </a:endParaRPr>
                  </a:p>
                </p:txBody>
              </p:sp>
            </p:grpSp>
            <p:grpSp>
              <p:nvGrpSpPr>
                <p:cNvPr id="18" name="Group 34"/>
                <p:cNvGrpSpPr>
                  <a:grpSpLocks/>
                </p:cNvGrpSpPr>
                <p:nvPr/>
              </p:nvGrpSpPr>
              <p:grpSpPr bwMode="auto">
                <a:xfrm rot="1353540">
                  <a:off x="2678" y="1115"/>
                  <a:ext cx="742" cy="187"/>
                  <a:chOff x="1565" y="2572"/>
                  <a:chExt cx="1118" cy="280"/>
                </a:xfrm>
              </p:grpSpPr>
              <p:sp>
                <p:nvSpPr>
                  <p:cNvPr id="159" name="AutoShape 35"/>
                  <p:cNvSpPr>
                    <a:spLocks noChangeArrowheads="1"/>
                  </p:cNvSpPr>
                  <p:nvPr/>
                </p:nvSpPr>
                <p:spPr bwMode="white">
                  <a:xfrm rot="5263130">
                    <a:off x="1854" y="2364"/>
                    <a:ext cx="211" cy="816"/>
                  </a:xfrm>
                  <a:prstGeom prst="moon">
                    <a:avLst>
                      <a:gd name="adj" fmla="val 49773"/>
                    </a:avLst>
                  </a:prstGeom>
                  <a:solidFill>
                    <a:srgbClr val="FFFFFF">
                      <a:alpha val="3999"/>
                    </a:srgbClr>
                  </a:solidFill>
                  <a:ln w="9525">
                    <a:noFill/>
                    <a:miter lim="800000"/>
                    <a:headEnd/>
                    <a:tailEnd/>
                  </a:ln>
                  <a:effectLst/>
                </p:spPr>
                <p:txBody>
                  <a:bodyPr wrap="none" anchor="ctr"/>
                  <a:lstStyle/>
                  <a:p>
                    <a:pPr>
                      <a:defRPr/>
                    </a:pPr>
                    <a:endParaRPr lang="zh-CN" altLang="en-US">
                      <a:solidFill>
                        <a:srgbClr val="000000"/>
                      </a:solidFill>
                      <a:ea typeface="+mn-ea"/>
                    </a:endParaRPr>
                  </a:p>
                </p:txBody>
              </p:sp>
              <p:sp>
                <p:nvSpPr>
                  <p:cNvPr id="160" name="AutoShape 36"/>
                  <p:cNvSpPr>
                    <a:spLocks noChangeArrowheads="1"/>
                  </p:cNvSpPr>
                  <p:nvPr/>
                </p:nvSpPr>
                <p:spPr bwMode="white">
                  <a:xfrm rot="6078281">
                    <a:off x="1995" y="2369"/>
                    <a:ext cx="208" cy="816"/>
                  </a:xfrm>
                  <a:prstGeom prst="moon">
                    <a:avLst>
                      <a:gd name="adj" fmla="val 49773"/>
                    </a:avLst>
                  </a:prstGeom>
                  <a:solidFill>
                    <a:srgbClr val="FFFFFF">
                      <a:alpha val="3999"/>
                    </a:srgbClr>
                  </a:solidFill>
                  <a:ln w="9525">
                    <a:noFill/>
                    <a:miter lim="800000"/>
                    <a:headEnd/>
                    <a:tailEnd/>
                  </a:ln>
                  <a:effectLst/>
                </p:spPr>
                <p:txBody>
                  <a:bodyPr wrap="none" anchor="ctr"/>
                  <a:lstStyle/>
                  <a:p>
                    <a:pPr>
                      <a:defRPr/>
                    </a:pPr>
                    <a:endParaRPr lang="zh-CN" altLang="en-US">
                      <a:solidFill>
                        <a:srgbClr val="000000"/>
                      </a:solidFill>
                      <a:ea typeface="+mn-ea"/>
                    </a:endParaRPr>
                  </a:p>
                </p:txBody>
              </p:sp>
              <p:sp>
                <p:nvSpPr>
                  <p:cNvPr id="161" name="AutoShape 37"/>
                  <p:cNvSpPr>
                    <a:spLocks noChangeArrowheads="1"/>
                  </p:cNvSpPr>
                  <p:nvPr/>
                </p:nvSpPr>
                <p:spPr bwMode="white">
                  <a:xfrm rot="6373927">
                    <a:off x="2075" y="2380"/>
                    <a:ext cx="202" cy="811"/>
                  </a:xfrm>
                  <a:prstGeom prst="moon">
                    <a:avLst>
                      <a:gd name="adj" fmla="val 49773"/>
                    </a:avLst>
                  </a:prstGeom>
                  <a:solidFill>
                    <a:srgbClr val="FFFFFF">
                      <a:alpha val="3999"/>
                    </a:srgbClr>
                  </a:solidFill>
                  <a:ln w="9525">
                    <a:noFill/>
                    <a:miter lim="800000"/>
                    <a:headEnd/>
                    <a:tailEnd/>
                  </a:ln>
                  <a:effectLst/>
                </p:spPr>
                <p:txBody>
                  <a:bodyPr wrap="none" anchor="ctr"/>
                  <a:lstStyle/>
                  <a:p>
                    <a:pPr>
                      <a:defRPr/>
                    </a:pPr>
                    <a:endParaRPr lang="zh-CN" altLang="en-US">
                      <a:solidFill>
                        <a:srgbClr val="000000"/>
                      </a:solidFill>
                      <a:ea typeface="+mn-ea"/>
                    </a:endParaRPr>
                  </a:p>
                </p:txBody>
              </p:sp>
              <p:sp>
                <p:nvSpPr>
                  <p:cNvPr id="162" name="AutoShape 38"/>
                  <p:cNvSpPr>
                    <a:spLocks noChangeArrowheads="1"/>
                  </p:cNvSpPr>
                  <p:nvPr/>
                </p:nvSpPr>
                <p:spPr bwMode="white">
                  <a:xfrm rot="6906312">
                    <a:off x="2159" y="2420"/>
                    <a:ext cx="211" cy="813"/>
                  </a:xfrm>
                  <a:prstGeom prst="moon">
                    <a:avLst>
                      <a:gd name="adj" fmla="val 49773"/>
                    </a:avLst>
                  </a:prstGeom>
                  <a:solidFill>
                    <a:srgbClr val="FFFFFF">
                      <a:alpha val="3999"/>
                    </a:srgbClr>
                  </a:solidFill>
                  <a:ln w="9525">
                    <a:noFill/>
                    <a:miter lim="800000"/>
                    <a:headEnd/>
                    <a:tailEnd/>
                  </a:ln>
                  <a:effectLst/>
                </p:spPr>
                <p:txBody>
                  <a:bodyPr wrap="none" anchor="ctr"/>
                  <a:lstStyle/>
                  <a:p>
                    <a:pPr>
                      <a:defRPr/>
                    </a:pPr>
                    <a:endParaRPr lang="zh-CN" altLang="en-US">
                      <a:solidFill>
                        <a:srgbClr val="000000"/>
                      </a:solidFill>
                      <a:ea typeface="+mn-ea"/>
                    </a:endParaRPr>
                  </a:p>
                </p:txBody>
              </p:sp>
            </p:grpSp>
          </p:grpSp>
          <p:sp>
            <p:nvSpPr>
              <p:cNvPr id="14494" name="Rectangle 39"/>
              <p:cNvSpPr>
                <a:spLocks noChangeArrowheads="1"/>
              </p:cNvSpPr>
              <p:nvPr/>
            </p:nvSpPr>
            <p:spPr bwMode="gray">
              <a:xfrm>
                <a:off x="2175" y="1207"/>
                <a:ext cx="506" cy="291"/>
              </a:xfrm>
              <a:prstGeom prst="rect">
                <a:avLst/>
              </a:prstGeom>
              <a:noFill/>
              <a:ln w="9525" algn="ctr">
                <a:noFill/>
                <a:miter lim="800000"/>
                <a:headEnd/>
                <a:tailEnd/>
              </a:ln>
            </p:spPr>
            <p:txBody>
              <a:bodyPr wrap="none">
                <a:spAutoFit/>
              </a:bodyPr>
              <a:lstStyle/>
              <a:p>
                <a:pPr algn="ctr"/>
                <a:r>
                  <a:rPr lang="zh-CN" altLang="en-US" sz="2400" b="1">
                    <a:solidFill>
                      <a:srgbClr val="000000"/>
                    </a:solidFill>
                    <a:latin typeface="黑体" pitchFamily="49" charset="-122"/>
                    <a:ea typeface="黑体" pitchFamily="49" charset="-122"/>
                    <a:cs typeface="Arial" pitchFamily="34" charset="0"/>
                  </a:rPr>
                  <a:t>能用</a:t>
                </a:r>
                <a:endParaRPr lang="en-US" altLang="zh-CN" sz="2400" b="1">
                  <a:solidFill>
                    <a:srgbClr val="000000"/>
                  </a:solidFill>
                  <a:latin typeface="黑体" pitchFamily="49" charset="-122"/>
                  <a:ea typeface="黑体" pitchFamily="49" charset="-122"/>
                  <a:cs typeface="Arial" pitchFamily="34" charset="0"/>
                </a:endParaRPr>
              </a:p>
            </p:txBody>
          </p:sp>
        </p:grpSp>
        <p:grpSp>
          <p:nvGrpSpPr>
            <p:cNvPr id="19" name="Group 40"/>
            <p:cNvGrpSpPr>
              <a:grpSpLocks/>
            </p:cNvGrpSpPr>
            <p:nvPr/>
          </p:nvGrpSpPr>
          <p:grpSpPr bwMode="auto">
            <a:xfrm>
              <a:off x="1906588" y="2924174"/>
              <a:ext cx="1146175" cy="1346200"/>
              <a:chOff x="2064" y="1008"/>
              <a:chExt cx="722" cy="848"/>
            </a:xfrm>
          </p:grpSpPr>
          <p:sp>
            <p:nvSpPr>
              <p:cNvPr id="125" name="Oval 41"/>
              <p:cNvSpPr>
                <a:spLocks noChangeArrowheads="1"/>
              </p:cNvSpPr>
              <p:nvPr/>
            </p:nvSpPr>
            <p:spPr bwMode="gray">
              <a:xfrm>
                <a:off x="2064" y="1008"/>
                <a:ext cx="722" cy="727"/>
              </a:xfrm>
              <a:prstGeom prst="ellipse">
                <a:avLst/>
              </a:prstGeom>
              <a:solidFill>
                <a:srgbClr val="EAEAEA">
                  <a:alpha val="50000"/>
                </a:srgbClr>
              </a:solidFill>
              <a:ln w="9525" algn="ctr">
                <a:noFill/>
                <a:round/>
                <a:headEnd/>
                <a:tailEnd/>
              </a:ln>
              <a:effectLst/>
            </p:spPr>
            <p:txBody>
              <a:bodyPr wrap="none" anchor="ctr"/>
              <a:lstStyle/>
              <a:p>
                <a:pPr>
                  <a:defRPr/>
                </a:pPr>
                <a:endParaRPr lang="zh-CN" altLang="en-US">
                  <a:solidFill>
                    <a:srgbClr val="000000"/>
                  </a:solidFill>
                  <a:ea typeface="+mn-ea"/>
                </a:endParaRPr>
              </a:p>
            </p:txBody>
          </p:sp>
          <p:grpSp>
            <p:nvGrpSpPr>
              <p:cNvPr id="20" name="Group 42"/>
              <p:cNvGrpSpPr>
                <a:grpSpLocks/>
              </p:cNvGrpSpPr>
              <p:nvPr/>
            </p:nvGrpSpPr>
            <p:grpSpPr bwMode="auto">
              <a:xfrm>
                <a:off x="2086" y="1028"/>
                <a:ext cx="680" cy="828"/>
                <a:chOff x="3975" y="1593"/>
                <a:chExt cx="931" cy="1140"/>
              </a:xfrm>
            </p:grpSpPr>
            <p:pic>
              <p:nvPicPr>
                <p:cNvPr id="14477" name="Picture 43" descr="circuler_1"/>
                <p:cNvPicPr>
                  <a:picLocks noChangeAspect="1" noChangeArrowheads="1"/>
                </p:cNvPicPr>
                <p:nvPr/>
              </p:nvPicPr>
              <p:blipFill>
                <a:blip r:embed="rId3" cstate="print">
                  <a:lum contrast="6000"/>
                </a:blip>
                <a:srcRect/>
                <a:stretch>
                  <a:fillRect/>
                </a:stretch>
              </p:blipFill>
              <p:spPr bwMode="gray">
                <a:xfrm>
                  <a:off x="3975" y="1593"/>
                  <a:ext cx="925" cy="935"/>
                </a:xfrm>
                <a:prstGeom prst="rect">
                  <a:avLst/>
                </a:prstGeom>
                <a:noFill/>
                <a:ln w="9525">
                  <a:noFill/>
                  <a:miter lim="800000"/>
                  <a:headEnd/>
                  <a:tailEnd/>
                </a:ln>
              </p:spPr>
            </p:pic>
            <p:sp>
              <p:nvSpPr>
                <p:cNvPr id="140" name="Oval 44"/>
                <p:cNvSpPr>
                  <a:spLocks noChangeArrowheads="1"/>
                </p:cNvSpPr>
                <p:nvPr/>
              </p:nvSpPr>
              <p:spPr bwMode="gray">
                <a:xfrm>
                  <a:off x="3975" y="1593"/>
                  <a:ext cx="931" cy="938"/>
                </a:xfrm>
                <a:prstGeom prst="ellipse">
                  <a:avLst/>
                </a:prstGeom>
                <a:solidFill>
                  <a:srgbClr val="FFC319">
                    <a:alpha val="50000"/>
                  </a:srgbClr>
                </a:solidFill>
                <a:ln w="9525" algn="ctr">
                  <a:noFill/>
                  <a:round/>
                  <a:headEnd/>
                  <a:tailEnd/>
                </a:ln>
                <a:effectLst/>
              </p:spPr>
              <p:txBody>
                <a:bodyPr wrap="none" anchor="ctr"/>
                <a:lstStyle/>
                <a:p>
                  <a:pPr>
                    <a:defRPr/>
                  </a:pPr>
                  <a:endParaRPr lang="zh-CN" altLang="en-US">
                    <a:solidFill>
                      <a:srgbClr val="000000"/>
                    </a:solidFill>
                    <a:ea typeface="+mn-ea"/>
                  </a:endParaRPr>
                </a:p>
              </p:txBody>
            </p:sp>
            <p:pic>
              <p:nvPicPr>
                <p:cNvPr id="14479" name="Picture 45" descr="light_shadow1"/>
                <p:cNvPicPr>
                  <a:picLocks noChangeAspect="1" noChangeArrowheads="1"/>
                </p:cNvPicPr>
                <p:nvPr/>
              </p:nvPicPr>
              <p:blipFill>
                <a:blip r:embed="rId4" cstate="print">
                  <a:lum contrast="6000"/>
                </a:blip>
                <a:srcRect t="14285"/>
                <a:stretch>
                  <a:fillRect/>
                </a:stretch>
              </p:blipFill>
              <p:spPr bwMode="gray">
                <a:xfrm>
                  <a:off x="3984" y="1632"/>
                  <a:ext cx="682" cy="585"/>
                </a:xfrm>
                <a:prstGeom prst="rect">
                  <a:avLst/>
                </a:prstGeom>
                <a:noFill/>
                <a:ln w="9525">
                  <a:noFill/>
                  <a:miter lim="800000"/>
                  <a:headEnd/>
                  <a:tailEnd/>
                </a:ln>
              </p:spPr>
            </p:pic>
            <p:grpSp>
              <p:nvGrpSpPr>
                <p:cNvPr id="21" name="Group 46"/>
                <p:cNvGrpSpPr>
                  <a:grpSpLocks/>
                </p:cNvGrpSpPr>
                <p:nvPr/>
              </p:nvGrpSpPr>
              <p:grpSpPr bwMode="auto">
                <a:xfrm rot="-3733502" flipH="1" flipV="1">
                  <a:off x="4256" y="2231"/>
                  <a:ext cx="811" cy="194"/>
                  <a:chOff x="2534" y="1067"/>
                  <a:chExt cx="888" cy="241"/>
                </a:xfrm>
              </p:grpSpPr>
              <p:grpSp>
                <p:nvGrpSpPr>
                  <p:cNvPr id="22" name="Group 47"/>
                  <p:cNvGrpSpPr>
                    <a:grpSpLocks/>
                  </p:cNvGrpSpPr>
                  <p:nvPr/>
                </p:nvGrpSpPr>
                <p:grpSpPr bwMode="auto">
                  <a:xfrm>
                    <a:off x="2534" y="1067"/>
                    <a:ext cx="746" cy="186"/>
                    <a:chOff x="1564" y="2573"/>
                    <a:chExt cx="1118" cy="279"/>
                  </a:xfrm>
                </p:grpSpPr>
                <p:sp>
                  <p:nvSpPr>
                    <p:cNvPr id="149" name="AutoShape 48"/>
                    <p:cNvSpPr>
                      <a:spLocks noChangeArrowheads="1"/>
                    </p:cNvSpPr>
                    <p:nvPr/>
                  </p:nvSpPr>
                  <p:spPr bwMode="white">
                    <a:xfrm rot="5263130">
                      <a:off x="1843" y="2295"/>
                      <a:ext cx="232" cy="818"/>
                    </a:xfrm>
                    <a:prstGeom prst="moon">
                      <a:avLst>
                        <a:gd name="adj" fmla="val 49773"/>
                      </a:avLst>
                    </a:prstGeom>
                    <a:solidFill>
                      <a:srgbClr val="FFFFFF">
                        <a:alpha val="3999"/>
                      </a:srgbClr>
                    </a:solidFill>
                    <a:ln w="9525">
                      <a:noFill/>
                      <a:miter lim="800000"/>
                      <a:headEnd/>
                      <a:tailEnd/>
                    </a:ln>
                    <a:effectLst/>
                  </p:spPr>
                  <p:txBody>
                    <a:bodyPr wrap="none" anchor="ctr"/>
                    <a:lstStyle/>
                    <a:p>
                      <a:pPr>
                        <a:defRPr/>
                      </a:pPr>
                      <a:endParaRPr lang="zh-CN" altLang="en-US">
                        <a:solidFill>
                          <a:srgbClr val="000000"/>
                        </a:solidFill>
                        <a:ea typeface="+mn-ea"/>
                      </a:endParaRPr>
                    </a:p>
                  </p:txBody>
                </p:sp>
                <p:sp>
                  <p:nvSpPr>
                    <p:cNvPr id="150" name="AutoShape 49"/>
                    <p:cNvSpPr>
                      <a:spLocks noChangeArrowheads="1"/>
                    </p:cNvSpPr>
                    <p:nvPr/>
                  </p:nvSpPr>
                  <p:spPr bwMode="white">
                    <a:xfrm rot="6078281">
                      <a:off x="1941" y="2320"/>
                      <a:ext cx="247" cy="820"/>
                    </a:xfrm>
                    <a:prstGeom prst="moon">
                      <a:avLst>
                        <a:gd name="adj" fmla="val 49773"/>
                      </a:avLst>
                    </a:prstGeom>
                    <a:solidFill>
                      <a:srgbClr val="FFFFFF">
                        <a:alpha val="3999"/>
                      </a:srgbClr>
                    </a:solidFill>
                    <a:ln w="9525">
                      <a:noFill/>
                      <a:miter lim="800000"/>
                      <a:headEnd/>
                      <a:tailEnd/>
                    </a:ln>
                    <a:effectLst/>
                  </p:spPr>
                  <p:txBody>
                    <a:bodyPr wrap="none" anchor="ctr"/>
                    <a:lstStyle/>
                    <a:p>
                      <a:pPr>
                        <a:defRPr/>
                      </a:pPr>
                      <a:endParaRPr lang="zh-CN" altLang="en-US">
                        <a:solidFill>
                          <a:srgbClr val="000000"/>
                        </a:solidFill>
                        <a:ea typeface="+mn-ea"/>
                      </a:endParaRPr>
                    </a:p>
                  </p:txBody>
                </p:sp>
                <p:sp>
                  <p:nvSpPr>
                    <p:cNvPr id="151" name="AutoShape 50"/>
                    <p:cNvSpPr>
                      <a:spLocks noChangeArrowheads="1"/>
                    </p:cNvSpPr>
                    <p:nvPr/>
                  </p:nvSpPr>
                  <p:spPr bwMode="white">
                    <a:xfrm rot="6373927">
                      <a:off x="2069" y="2298"/>
                      <a:ext cx="227" cy="818"/>
                    </a:xfrm>
                    <a:prstGeom prst="moon">
                      <a:avLst>
                        <a:gd name="adj" fmla="val 49773"/>
                      </a:avLst>
                    </a:prstGeom>
                    <a:solidFill>
                      <a:srgbClr val="FFFFFF">
                        <a:alpha val="3999"/>
                      </a:srgbClr>
                    </a:solidFill>
                    <a:ln w="9525">
                      <a:noFill/>
                      <a:miter lim="800000"/>
                      <a:headEnd/>
                      <a:tailEnd/>
                    </a:ln>
                    <a:effectLst/>
                  </p:spPr>
                  <p:txBody>
                    <a:bodyPr wrap="none" anchor="ctr"/>
                    <a:lstStyle/>
                    <a:p>
                      <a:pPr>
                        <a:defRPr/>
                      </a:pPr>
                      <a:endParaRPr lang="zh-CN" altLang="en-US">
                        <a:solidFill>
                          <a:srgbClr val="000000"/>
                        </a:solidFill>
                        <a:ea typeface="+mn-ea"/>
                      </a:endParaRPr>
                    </a:p>
                  </p:txBody>
                </p:sp>
                <p:sp>
                  <p:nvSpPr>
                    <p:cNvPr id="152" name="AutoShape 51"/>
                    <p:cNvSpPr>
                      <a:spLocks noChangeArrowheads="1"/>
                    </p:cNvSpPr>
                    <p:nvPr/>
                  </p:nvSpPr>
                  <p:spPr bwMode="white">
                    <a:xfrm rot="6906312">
                      <a:off x="2117" y="2365"/>
                      <a:ext cx="258" cy="818"/>
                    </a:xfrm>
                    <a:prstGeom prst="moon">
                      <a:avLst>
                        <a:gd name="adj" fmla="val 49773"/>
                      </a:avLst>
                    </a:prstGeom>
                    <a:solidFill>
                      <a:srgbClr val="FFFFFF">
                        <a:alpha val="3999"/>
                      </a:srgbClr>
                    </a:solidFill>
                    <a:ln w="9525">
                      <a:noFill/>
                      <a:miter lim="800000"/>
                      <a:headEnd/>
                      <a:tailEnd/>
                    </a:ln>
                    <a:effectLst/>
                  </p:spPr>
                  <p:txBody>
                    <a:bodyPr wrap="none" anchor="ctr"/>
                    <a:lstStyle/>
                    <a:p>
                      <a:pPr>
                        <a:defRPr/>
                      </a:pPr>
                      <a:endParaRPr lang="zh-CN" altLang="en-US">
                        <a:solidFill>
                          <a:srgbClr val="000000"/>
                        </a:solidFill>
                        <a:ea typeface="+mn-ea"/>
                      </a:endParaRPr>
                    </a:p>
                  </p:txBody>
                </p:sp>
              </p:grpSp>
              <p:grpSp>
                <p:nvGrpSpPr>
                  <p:cNvPr id="23" name="Group 52"/>
                  <p:cNvGrpSpPr>
                    <a:grpSpLocks/>
                  </p:cNvGrpSpPr>
                  <p:nvPr/>
                </p:nvGrpSpPr>
                <p:grpSpPr bwMode="auto">
                  <a:xfrm rot="1353540">
                    <a:off x="2680" y="1122"/>
                    <a:ext cx="742" cy="186"/>
                    <a:chOff x="1568" y="2571"/>
                    <a:chExt cx="1117" cy="278"/>
                  </a:xfrm>
                </p:grpSpPr>
                <p:sp>
                  <p:nvSpPr>
                    <p:cNvPr id="145" name="AutoShape 53"/>
                    <p:cNvSpPr>
                      <a:spLocks noChangeArrowheads="1"/>
                    </p:cNvSpPr>
                    <p:nvPr/>
                  </p:nvSpPr>
                  <p:spPr bwMode="white">
                    <a:xfrm rot="5263130">
                      <a:off x="1825" y="2313"/>
                      <a:ext cx="241" cy="806"/>
                    </a:xfrm>
                    <a:prstGeom prst="moon">
                      <a:avLst>
                        <a:gd name="adj" fmla="val 49773"/>
                      </a:avLst>
                    </a:prstGeom>
                    <a:solidFill>
                      <a:srgbClr val="FFFFFF">
                        <a:alpha val="3999"/>
                      </a:srgbClr>
                    </a:solidFill>
                    <a:ln w="9525">
                      <a:noFill/>
                      <a:miter lim="800000"/>
                      <a:headEnd/>
                      <a:tailEnd/>
                    </a:ln>
                    <a:effectLst/>
                  </p:spPr>
                  <p:txBody>
                    <a:bodyPr wrap="none" anchor="ctr"/>
                    <a:lstStyle/>
                    <a:p>
                      <a:pPr>
                        <a:defRPr/>
                      </a:pPr>
                      <a:endParaRPr lang="zh-CN" altLang="en-US">
                        <a:solidFill>
                          <a:srgbClr val="000000"/>
                        </a:solidFill>
                        <a:ea typeface="+mn-ea"/>
                      </a:endParaRPr>
                    </a:p>
                  </p:txBody>
                </p:sp>
                <p:sp>
                  <p:nvSpPr>
                    <p:cNvPr id="146" name="AutoShape 54"/>
                    <p:cNvSpPr>
                      <a:spLocks noChangeArrowheads="1"/>
                    </p:cNvSpPr>
                    <p:nvPr/>
                  </p:nvSpPr>
                  <p:spPr bwMode="white">
                    <a:xfrm rot="6078281">
                      <a:off x="1956" y="2317"/>
                      <a:ext cx="249" cy="815"/>
                    </a:xfrm>
                    <a:prstGeom prst="moon">
                      <a:avLst>
                        <a:gd name="adj" fmla="val 49773"/>
                      </a:avLst>
                    </a:prstGeom>
                    <a:solidFill>
                      <a:srgbClr val="FFFFFF">
                        <a:alpha val="3999"/>
                      </a:srgbClr>
                    </a:solidFill>
                    <a:ln w="9525">
                      <a:noFill/>
                      <a:miter lim="800000"/>
                      <a:headEnd/>
                      <a:tailEnd/>
                    </a:ln>
                    <a:effectLst/>
                  </p:spPr>
                  <p:txBody>
                    <a:bodyPr wrap="none" anchor="ctr"/>
                    <a:lstStyle/>
                    <a:p>
                      <a:pPr>
                        <a:defRPr/>
                      </a:pPr>
                      <a:endParaRPr lang="zh-CN" altLang="en-US">
                        <a:solidFill>
                          <a:srgbClr val="000000"/>
                        </a:solidFill>
                        <a:ea typeface="+mn-ea"/>
                      </a:endParaRPr>
                    </a:p>
                  </p:txBody>
                </p:sp>
                <p:sp>
                  <p:nvSpPr>
                    <p:cNvPr id="147" name="AutoShape 55"/>
                    <p:cNvSpPr>
                      <a:spLocks noChangeArrowheads="1"/>
                    </p:cNvSpPr>
                    <p:nvPr/>
                  </p:nvSpPr>
                  <p:spPr bwMode="white">
                    <a:xfrm rot="6373927">
                      <a:off x="2031" y="2333"/>
                      <a:ext cx="252" cy="815"/>
                    </a:xfrm>
                    <a:prstGeom prst="moon">
                      <a:avLst>
                        <a:gd name="adj" fmla="val 49773"/>
                      </a:avLst>
                    </a:prstGeom>
                    <a:solidFill>
                      <a:srgbClr val="FFFFFF">
                        <a:alpha val="3999"/>
                      </a:srgbClr>
                    </a:solidFill>
                    <a:ln w="9525">
                      <a:noFill/>
                      <a:miter lim="800000"/>
                      <a:headEnd/>
                      <a:tailEnd/>
                    </a:ln>
                    <a:effectLst/>
                  </p:spPr>
                  <p:txBody>
                    <a:bodyPr wrap="none" anchor="ctr"/>
                    <a:lstStyle/>
                    <a:p>
                      <a:pPr>
                        <a:defRPr/>
                      </a:pPr>
                      <a:endParaRPr lang="zh-CN" altLang="en-US">
                        <a:solidFill>
                          <a:srgbClr val="000000"/>
                        </a:solidFill>
                        <a:ea typeface="+mn-ea"/>
                      </a:endParaRPr>
                    </a:p>
                  </p:txBody>
                </p:sp>
                <p:sp>
                  <p:nvSpPr>
                    <p:cNvPr id="148" name="AutoShape 56"/>
                    <p:cNvSpPr>
                      <a:spLocks noChangeArrowheads="1"/>
                    </p:cNvSpPr>
                    <p:nvPr/>
                  </p:nvSpPr>
                  <p:spPr bwMode="white">
                    <a:xfrm rot="6906312">
                      <a:off x="2130" y="2374"/>
                      <a:ext cx="241" cy="815"/>
                    </a:xfrm>
                    <a:prstGeom prst="moon">
                      <a:avLst>
                        <a:gd name="adj" fmla="val 49773"/>
                      </a:avLst>
                    </a:prstGeom>
                    <a:solidFill>
                      <a:srgbClr val="FFFFFF">
                        <a:alpha val="3999"/>
                      </a:srgbClr>
                    </a:solidFill>
                    <a:ln w="9525">
                      <a:noFill/>
                      <a:miter lim="800000"/>
                      <a:headEnd/>
                      <a:tailEnd/>
                    </a:ln>
                    <a:effectLst/>
                  </p:spPr>
                  <p:txBody>
                    <a:bodyPr wrap="none" anchor="ctr"/>
                    <a:lstStyle/>
                    <a:p>
                      <a:pPr>
                        <a:defRPr/>
                      </a:pPr>
                      <a:endParaRPr lang="zh-CN" altLang="en-US">
                        <a:solidFill>
                          <a:srgbClr val="000000"/>
                        </a:solidFill>
                        <a:ea typeface="+mn-ea"/>
                      </a:endParaRPr>
                    </a:p>
                  </p:txBody>
                </p:sp>
              </p:grpSp>
            </p:grpSp>
          </p:grpSp>
          <p:grpSp>
            <p:nvGrpSpPr>
              <p:cNvPr id="24" name="Group 57"/>
              <p:cNvGrpSpPr>
                <a:grpSpLocks/>
              </p:cNvGrpSpPr>
              <p:nvPr/>
            </p:nvGrpSpPr>
            <p:grpSpPr bwMode="auto">
              <a:xfrm rot="-3733502" flipH="1" flipV="1">
                <a:off x="2369" y="1514"/>
                <a:ext cx="526" cy="104"/>
                <a:chOff x="2527" y="1096"/>
                <a:chExt cx="893" cy="206"/>
              </a:xfrm>
            </p:grpSpPr>
            <p:grpSp>
              <p:nvGrpSpPr>
                <p:cNvPr id="26" name="Group 58"/>
                <p:cNvGrpSpPr>
                  <a:grpSpLocks/>
                </p:cNvGrpSpPr>
                <p:nvPr/>
              </p:nvGrpSpPr>
              <p:grpSpPr bwMode="auto">
                <a:xfrm>
                  <a:off x="2527" y="1096"/>
                  <a:ext cx="742" cy="188"/>
                  <a:chOff x="1563" y="2572"/>
                  <a:chExt cx="1120" cy="277"/>
                </a:xfrm>
              </p:grpSpPr>
              <p:sp>
                <p:nvSpPr>
                  <p:cNvPr id="135" name="AutoShape 59"/>
                  <p:cNvSpPr>
                    <a:spLocks noChangeArrowheads="1"/>
                  </p:cNvSpPr>
                  <p:nvPr/>
                </p:nvSpPr>
                <p:spPr bwMode="white">
                  <a:xfrm rot="5263130">
                    <a:off x="1832" y="2340"/>
                    <a:ext cx="231" cy="815"/>
                  </a:xfrm>
                  <a:prstGeom prst="moon">
                    <a:avLst>
                      <a:gd name="adj" fmla="val 49773"/>
                    </a:avLst>
                  </a:prstGeom>
                  <a:solidFill>
                    <a:srgbClr val="FFFFFF">
                      <a:alpha val="3999"/>
                    </a:srgbClr>
                  </a:solidFill>
                  <a:ln w="9525">
                    <a:noFill/>
                    <a:miter lim="800000"/>
                    <a:headEnd/>
                    <a:tailEnd/>
                  </a:ln>
                  <a:effectLst/>
                </p:spPr>
                <p:txBody>
                  <a:bodyPr wrap="none" anchor="ctr"/>
                  <a:lstStyle/>
                  <a:p>
                    <a:pPr>
                      <a:defRPr/>
                    </a:pPr>
                    <a:endParaRPr lang="zh-CN" altLang="en-US">
                      <a:solidFill>
                        <a:srgbClr val="000000"/>
                      </a:solidFill>
                      <a:ea typeface="+mn-ea"/>
                    </a:endParaRPr>
                  </a:p>
                </p:txBody>
              </p:sp>
              <p:sp>
                <p:nvSpPr>
                  <p:cNvPr id="136" name="AutoShape 60"/>
                  <p:cNvSpPr>
                    <a:spLocks noChangeArrowheads="1"/>
                  </p:cNvSpPr>
                  <p:nvPr/>
                </p:nvSpPr>
                <p:spPr bwMode="white">
                  <a:xfrm rot="6078281">
                    <a:off x="1983" y="2348"/>
                    <a:ext cx="231" cy="815"/>
                  </a:xfrm>
                  <a:prstGeom prst="moon">
                    <a:avLst>
                      <a:gd name="adj" fmla="val 49773"/>
                    </a:avLst>
                  </a:prstGeom>
                  <a:solidFill>
                    <a:srgbClr val="FFFFFF">
                      <a:alpha val="3999"/>
                    </a:srgbClr>
                  </a:solidFill>
                  <a:ln w="9525">
                    <a:noFill/>
                    <a:miter lim="800000"/>
                    <a:headEnd/>
                    <a:tailEnd/>
                  </a:ln>
                  <a:effectLst/>
                </p:spPr>
                <p:txBody>
                  <a:bodyPr wrap="none" anchor="ctr"/>
                  <a:lstStyle/>
                  <a:p>
                    <a:pPr>
                      <a:defRPr/>
                    </a:pPr>
                    <a:endParaRPr lang="zh-CN" altLang="en-US">
                      <a:solidFill>
                        <a:srgbClr val="000000"/>
                      </a:solidFill>
                      <a:ea typeface="+mn-ea"/>
                    </a:endParaRPr>
                  </a:p>
                </p:txBody>
              </p:sp>
              <p:sp>
                <p:nvSpPr>
                  <p:cNvPr id="137" name="AutoShape 61"/>
                  <p:cNvSpPr>
                    <a:spLocks noChangeArrowheads="1"/>
                  </p:cNvSpPr>
                  <p:nvPr/>
                </p:nvSpPr>
                <p:spPr bwMode="white">
                  <a:xfrm rot="6373927">
                    <a:off x="2045" y="2377"/>
                    <a:ext cx="231" cy="815"/>
                  </a:xfrm>
                  <a:prstGeom prst="moon">
                    <a:avLst>
                      <a:gd name="adj" fmla="val 49773"/>
                    </a:avLst>
                  </a:prstGeom>
                  <a:solidFill>
                    <a:srgbClr val="FFFFFF">
                      <a:alpha val="3999"/>
                    </a:srgbClr>
                  </a:solidFill>
                  <a:ln w="9525">
                    <a:noFill/>
                    <a:miter lim="800000"/>
                    <a:headEnd/>
                    <a:tailEnd/>
                  </a:ln>
                  <a:effectLst/>
                </p:spPr>
                <p:txBody>
                  <a:bodyPr wrap="none" anchor="ctr"/>
                  <a:lstStyle/>
                  <a:p>
                    <a:pPr>
                      <a:defRPr/>
                    </a:pPr>
                    <a:endParaRPr lang="zh-CN" altLang="en-US">
                      <a:solidFill>
                        <a:srgbClr val="000000"/>
                      </a:solidFill>
                      <a:ea typeface="+mn-ea"/>
                    </a:endParaRPr>
                  </a:p>
                </p:txBody>
              </p:sp>
              <p:sp>
                <p:nvSpPr>
                  <p:cNvPr id="138" name="AutoShape 62"/>
                  <p:cNvSpPr>
                    <a:spLocks noChangeArrowheads="1"/>
                  </p:cNvSpPr>
                  <p:nvPr/>
                </p:nvSpPr>
                <p:spPr bwMode="white">
                  <a:xfrm rot="6906312">
                    <a:off x="2124" y="2400"/>
                    <a:ext cx="233" cy="815"/>
                  </a:xfrm>
                  <a:prstGeom prst="moon">
                    <a:avLst>
                      <a:gd name="adj" fmla="val 49773"/>
                    </a:avLst>
                  </a:prstGeom>
                  <a:solidFill>
                    <a:srgbClr val="FFFFFF">
                      <a:alpha val="3999"/>
                    </a:srgbClr>
                  </a:solidFill>
                  <a:ln w="9525">
                    <a:noFill/>
                    <a:miter lim="800000"/>
                    <a:headEnd/>
                    <a:tailEnd/>
                  </a:ln>
                  <a:effectLst/>
                </p:spPr>
                <p:txBody>
                  <a:bodyPr wrap="none" anchor="ctr"/>
                  <a:lstStyle/>
                  <a:p>
                    <a:pPr>
                      <a:defRPr/>
                    </a:pPr>
                    <a:endParaRPr lang="zh-CN" altLang="en-US">
                      <a:solidFill>
                        <a:srgbClr val="000000"/>
                      </a:solidFill>
                      <a:ea typeface="+mn-ea"/>
                    </a:endParaRPr>
                  </a:p>
                </p:txBody>
              </p:sp>
            </p:grpSp>
            <p:grpSp>
              <p:nvGrpSpPr>
                <p:cNvPr id="28" name="Group 63"/>
                <p:cNvGrpSpPr>
                  <a:grpSpLocks/>
                </p:cNvGrpSpPr>
                <p:nvPr/>
              </p:nvGrpSpPr>
              <p:grpSpPr bwMode="auto">
                <a:xfrm rot="1353540">
                  <a:off x="2678" y="1115"/>
                  <a:ext cx="742" cy="187"/>
                  <a:chOff x="1565" y="2572"/>
                  <a:chExt cx="1118" cy="280"/>
                </a:xfrm>
              </p:grpSpPr>
              <p:sp>
                <p:nvSpPr>
                  <p:cNvPr id="131" name="AutoShape 64"/>
                  <p:cNvSpPr>
                    <a:spLocks noChangeArrowheads="1"/>
                  </p:cNvSpPr>
                  <p:nvPr/>
                </p:nvSpPr>
                <p:spPr bwMode="white">
                  <a:xfrm rot="5263130">
                    <a:off x="1854" y="2364"/>
                    <a:ext cx="211" cy="816"/>
                  </a:xfrm>
                  <a:prstGeom prst="moon">
                    <a:avLst>
                      <a:gd name="adj" fmla="val 49773"/>
                    </a:avLst>
                  </a:prstGeom>
                  <a:solidFill>
                    <a:srgbClr val="FFFFFF">
                      <a:alpha val="3999"/>
                    </a:srgbClr>
                  </a:solidFill>
                  <a:ln w="9525">
                    <a:noFill/>
                    <a:miter lim="800000"/>
                    <a:headEnd/>
                    <a:tailEnd/>
                  </a:ln>
                  <a:effectLst/>
                </p:spPr>
                <p:txBody>
                  <a:bodyPr wrap="none" anchor="ctr"/>
                  <a:lstStyle/>
                  <a:p>
                    <a:pPr>
                      <a:defRPr/>
                    </a:pPr>
                    <a:endParaRPr lang="zh-CN" altLang="en-US">
                      <a:solidFill>
                        <a:srgbClr val="000000"/>
                      </a:solidFill>
                      <a:ea typeface="+mn-ea"/>
                    </a:endParaRPr>
                  </a:p>
                </p:txBody>
              </p:sp>
              <p:sp>
                <p:nvSpPr>
                  <p:cNvPr id="132" name="AutoShape 65"/>
                  <p:cNvSpPr>
                    <a:spLocks noChangeArrowheads="1"/>
                  </p:cNvSpPr>
                  <p:nvPr/>
                </p:nvSpPr>
                <p:spPr bwMode="white">
                  <a:xfrm rot="6078281">
                    <a:off x="1995" y="2369"/>
                    <a:ext cx="208" cy="816"/>
                  </a:xfrm>
                  <a:prstGeom prst="moon">
                    <a:avLst>
                      <a:gd name="adj" fmla="val 49773"/>
                    </a:avLst>
                  </a:prstGeom>
                  <a:solidFill>
                    <a:srgbClr val="FFFFFF">
                      <a:alpha val="3999"/>
                    </a:srgbClr>
                  </a:solidFill>
                  <a:ln w="9525">
                    <a:noFill/>
                    <a:miter lim="800000"/>
                    <a:headEnd/>
                    <a:tailEnd/>
                  </a:ln>
                  <a:effectLst/>
                </p:spPr>
                <p:txBody>
                  <a:bodyPr wrap="none" anchor="ctr"/>
                  <a:lstStyle/>
                  <a:p>
                    <a:pPr>
                      <a:defRPr/>
                    </a:pPr>
                    <a:endParaRPr lang="zh-CN" altLang="en-US">
                      <a:solidFill>
                        <a:srgbClr val="000000"/>
                      </a:solidFill>
                      <a:ea typeface="+mn-ea"/>
                    </a:endParaRPr>
                  </a:p>
                </p:txBody>
              </p:sp>
              <p:sp>
                <p:nvSpPr>
                  <p:cNvPr id="133" name="AutoShape 66"/>
                  <p:cNvSpPr>
                    <a:spLocks noChangeArrowheads="1"/>
                  </p:cNvSpPr>
                  <p:nvPr/>
                </p:nvSpPr>
                <p:spPr bwMode="white">
                  <a:xfrm rot="6373927">
                    <a:off x="2075" y="2380"/>
                    <a:ext cx="202" cy="811"/>
                  </a:xfrm>
                  <a:prstGeom prst="moon">
                    <a:avLst>
                      <a:gd name="adj" fmla="val 49773"/>
                    </a:avLst>
                  </a:prstGeom>
                  <a:solidFill>
                    <a:srgbClr val="FFFFFF">
                      <a:alpha val="3999"/>
                    </a:srgbClr>
                  </a:solidFill>
                  <a:ln w="9525">
                    <a:noFill/>
                    <a:miter lim="800000"/>
                    <a:headEnd/>
                    <a:tailEnd/>
                  </a:ln>
                  <a:effectLst/>
                </p:spPr>
                <p:txBody>
                  <a:bodyPr wrap="none" anchor="ctr"/>
                  <a:lstStyle/>
                  <a:p>
                    <a:pPr>
                      <a:defRPr/>
                    </a:pPr>
                    <a:endParaRPr lang="zh-CN" altLang="en-US">
                      <a:solidFill>
                        <a:srgbClr val="000000"/>
                      </a:solidFill>
                      <a:ea typeface="+mn-ea"/>
                    </a:endParaRPr>
                  </a:p>
                </p:txBody>
              </p:sp>
              <p:sp>
                <p:nvSpPr>
                  <p:cNvPr id="134" name="AutoShape 67"/>
                  <p:cNvSpPr>
                    <a:spLocks noChangeArrowheads="1"/>
                  </p:cNvSpPr>
                  <p:nvPr/>
                </p:nvSpPr>
                <p:spPr bwMode="white">
                  <a:xfrm rot="6906312">
                    <a:off x="2159" y="2420"/>
                    <a:ext cx="211" cy="813"/>
                  </a:xfrm>
                  <a:prstGeom prst="moon">
                    <a:avLst>
                      <a:gd name="adj" fmla="val 49773"/>
                    </a:avLst>
                  </a:prstGeom>
                  <a:solidFill>
                    <a:srgbClr val="FFFFFF">
                      <a:alpha val="3999"/>
                    </a:srgbClr>
                  </a:solidFill>
                  <a:ln w="9525">
                    <a:noFill/>
                    <a:miter lim="800000"/>
                    <a:headEnd/>
                    <a:tailEnd/>
                  </a:ln>
                  <a:effectLst/>
                </p:spPr>
                <p:txBody>
                  <a:bodyPr wrap="none" anchor="ctr"/>
                  <a:lstStyle/>
                  <a:p>
                    <a:pPr>
                      <a:defRPr/>
                    </a:pPr>
                    <a:endParaRPr lang="zh-CN" altLang="en-US">
                      <a:solidFill>
                        <a:srgbClr val="000000"/>
                      </a:solidFill>
                      <a:ea typeface="+mn-ea"/>
                    </a:endParaRPr>
                  </a:p>
                </p:txBody>
              </p:sp>
            </p:grpSp>
          </p:grpSp>
          <p:sp>
            <p:nvSpPr>
              <p:cNvPr id="14466" name="Rectangle 68"/>
              <p:cNvSpPr>
                <a:spLocks noChangeArrowheads="1"/>
              </p:cNvSpPr>
              <p:nvPr/>
            </p:nvSpPr>
            <p:spPr bwMode="gray">
              <a:xfrm>
                <a:off x="2168" y="1227"/>
                <a:ext cx="506" cy="291"/>
              </a:xfrm>
              <a:prstGeom prst="rect">
                <a:avLst/>
              </a:prstGeom>
              <a:noFill/>
              <a:ln w="9525" algn="ctr">
                <a:noFill/>
                <a:miter lim="800000"/>
                <a:headEnd/>
                <a:tailEnd/>
              </a:ln>
            </p:spPr>
            <p:txBody>
              <a:bodyPr wrap="none">
                <a:spAutoFit/>
              </a:bodyPr>
              <a:lstStyle/>
              <a:p>
                <a:pPr algn="ctr"/>
                <a:r>
                  <a:rPr lang="zh-CN" altLang="en-US" sz="2400" b="1">
                    <a:solidFill>
                      <a:srgbClr val="000000"/>
                    </a:solidFill>
                    <a:latin typeface="黑体" pitchFamily="49" charset="-122"/>
                    <a:ea typeface="黑体" pitchFamily="49" charset="-122"/>
                    <a:cs typeface="Arial" pitchFamily="34" charset="0"/>
                  </a:rPr>
                  <a:t>易用</a:t>
                </a:r>
                <a:endParaRPr lang="en-US" altLang="zh-CN" sz="2400" b="1">
                  <a:solidFill>
                    <a:srgbClr val="000000"/>
                  </a:solidFill>
                  <a:latin typeface="黑体" pitchFamily="49" charset="-122"/>
                  <a:ea typeface="黑体" pitchFamily="49" charset="-122"/>
                  <a:cs typeface="Arial" pitchFamily="34" charset="0"/>
                </a:endParaRPr>
              </a:p>
            </p:txBody>
          </p:sp>
        </p:grpSp>
        <p:grpSp>
          <p:nvGrpSpPr>
            <p:cNvPr id="30" name="Group 69"/>
            <p:cNvGrpSpPr>
              <a:grpSpLocks/>
            </p:cNvGrpSpPr>
            <p:nvPr/>
          </p:nvGrpSpPr>
          <p:grpSpPr bwMode="auto">
            <a:xfrm>
              <a:off x="3019425" y="5272087"/>
              <a:ext cx="1146175" cy="1346200"/>
              <a:chOff x="2064" y="1008"/>
              <a:chExt cx="722" cy="848"/>
            </a:xfrm>
          </p:grpSpPr>
          <p:sp>
            <p:nvSpPr>
              <p:cNvPr id="97" name="Oval 70"/>
              <p:cNvSpPr>
                <a:spLocks noChangeArrowheads="1"/>
              </p:cNvSpPr>
              <p:nvPr/>
            </p:nvSpPr>
            <p:spPr bwMode="gray">
              <a:xfrm>
                <a:off x="2064" y="1008"/>
                <a:ext cx="722" cy="727"/>
              </a:xfrm>
              <a:prstGeom prst="ellipse">
                <a:avLst/>
              </a:prstGeom>
              <a:solidFill>
                <a:srgbClr val="EAEAEA">
                  <a:alpha val="50000"/>
                </a:srgbClr>
              </a:solidFill>
              <a:ln w="9525" algn="ctr">
                <a:noFill/>
                <a:round/>
                <a:headEnd/>
                <a:tailEnd/>
              </a:ln>
              <a:effectLst/>
            </p:spPr>
            <p:txBody>
              <a:bodyPr wrap="none" anchor="ctr"/>
              <a:lstStyle/>
              <a:p>
                <a:pPr>
                  <a:defRPr/>
                </a:pPr>
                <a:endParaRPr lang="zh-CN" altLang="en-US">
                  <a:solidFill>
                    <a:srgbClr val="000000"/>
                  </a:solidFill>
                  <a:ea typeface="+mn-ea"/>
                </a:endParaRPr>
              </a:p>
            </p:txBody>
          </p:sp>
          <p:grpSp>
            <p:nvGrpSpPr>
              <p:cNvPr id="31" name="Group 71"/>
              <p:cNvGrpSpPr>
                <a:grpSpLocks/>
              </p:cNvGrpSpPr>
              <p:nvPr/>
            </p:nvGrpSpPr>
            <p:grpSpPr bwMode="auto">
              <a:xfrm>
                <a:off x="2086" y="1028"/>
                <a:ext cx="680" cy="828"/>
                <a:chOff x="3975" y="1593"/>
                <a:chExt cx="931" cy="1140"/>
              </a:xfrm>
            </p:grpSpPr>
            <p:pic>
              <p:nvPicPr>
                <p:cNvPr id="14449" name="Picture 72" descr="circuler_1"/>
                <p:cNvPicPr>
                  <a:picLocks noChangeAspect="1" noChangeArrowheads="1"/>
                </p:cNvPicPr>
                <p:nvPr/>
              </p:nvPicPr>
              <p:blipFill>
                <a:blip r:embed="rId3" cstate="print">
                  <a:lum contrast="6000"/>
                </a:blip>
                <a:srcRect/>
                <a:stretch>
                  <a:fillRect/>
                </a:stretch>
              </p:blipFill>
              <p:spPr bwMode="gray">
                <a:xfrm>
                  <a:off x="3975" y="1593"/>
                  <a:ext cx="925" cy="935"/>
                </a:xfrm>
                <a:prstGeom prst="rect">
                  <a:avLst/>
                </a:prstGeom>
                <a:noFill/>
                <a:ln w="9525">
                  <a:noFill/>
                  <a:miter lim="800000"/>
                  <a:headEnd/>
                  <a:tailEnd/>
                </a:ln>
              </p:spPr>
            </p:pic>
            <p:sp>
              <p:nvSpPr>
                <p:cNvPr id="112" name="Oval 73"/>
                <p:cNvSpPr>
                  <a:spLocks noChangeArrowheads="1"/>
                </p:cNvSpPr>
                <p:nvPr/>
              </p:nvSpPr>
              <p:spPr bwMode="gray">
                <a:xfrm>
                  <a:off x="3975" y="1593"/>
                  <a:ext cx="931" cy="938"/>
                </a:xfrm>
                <a:prstGeom prst="ellipse">
                  <a:avLst/>
                </a:prstGeom>
                <a:solidFill>
                  <a:srgbClr val="FF6161">
                    <a:alpha val="50000"/>
                  </a:srgbClr>
                </a:solidFill>
                <a:ln w="9525" algn="ctr">
                  <a:noFill/>
                  <a:round/>
                  <a:headEnd/>
                  <a:tailEnd/>
                </a:ln>
                <a:effectLst/>
              </p:spPr>
              <p:txBody>
                <a:bodyPr wrap="none" anchor="ctr"/>
                <a:lstStyle/>
                <a:p>
                  <a:pPr>
                    <a:defRPr/>
                  </a:pPr>
                  <a:endParaRPr lang="zh-CN" altLang="en-US">
                    <a:solidFill>
                      <a:srgbClr val="000000"/>
                    </a:solidFill>
                    <a:ea typeface="+mn-ea"/>
                  </a:endParaRPr>
                </a:p>
              </p:txBody>
            </p:sp>
            <p:pic>
              <p:nvPicPr>
                <p:cNvPr id="14451" name="Picture 74" descr="light_shadow1"/>
                <p:cNvPicPr>
                  <a:picLocks noChangeAspect="1" noChangeArrowheads="1"/>
                </p:cNvPicPr>
                <p:nvPr/>
              </p:nvPicPr>
              <p:blipFill>
                <a:blip r:embed="rId4" cstate="print">
                  <a:lum contrast="6000"/>
                </a:blip>
                <a:srcRect t="14285"/>
                <a:stretch>
                  <a:fillRect/>
                </a:stretch>
              </p:blipFill>
              <p:spPr bwMode="gray">
                <a:xfrm>
                  <a:off x="3984" y="1632"/>
                  <a:ext cx="682" cy="585"/>
                </a:xfrm>
                <a:prstGeom prst="rect">
                  <a:avLst/>
                </a:prstGeom>
                <a:noFill/>
                <a:ln w="9525">
                  <a:noFill/>
                  <a:miter lim="800000"/>
                  <a:headEnd/>
                  <a:tailEnd/>
                </a:ln>
              </p:spPr>
            </p:pic>
            <p:grpSp>
              <p:nvGrpSpPr>
                <p:cNvPr id="32" name="Group 75"/>
                <p:cNvGrpSpPr>
                  <a:grpSpLocks/>
                </p:cNvGrpSpPr>
                <p:nvPr/>
              </p:nvGrpSpPr>
              <p:grpSpPr bwMode="auto">
                <a:xfrm rot="-3733502" flipH="1" flipV="1">
                  <a:off x="4256" y="2231"/>
                  <a:ext cx="811" cy="194"/>
                  <a:chOff x="2534" y="1067"/>
                  <a:chExt cx="888" cy="241"/>
                </a:xfrm>
              </p:grpSpPr>
              <p:grpSp>
                <p:nvGrpSpPr>
                  <p:cNvPr id="42" name="Group 76"/>
                  <p:cNvGrpSpPr>
                    <a:grpSpLocks/>
                  </p:cNvGrpSpPr>
                  <p:nvPr/>
                </p:nvGrpSpPr>
                <p:grpSpPr bwMode="auto">
                  <a:xfrm>
                    <a:off x="2534" y="1067"/>
                    <a:ext cx="746" cy="186"/>
                    <a:chOff x="1564" y="2573"/>
                    <a:chExt cx="1118" cy="279"/>
                  </a:xfrm>
                </p:grpSpPr>
                <p:sp>
                  <p:nvSpPr>
                    <p:cNvPr id="121" name="AutoShape 77"/>
                    <p:cNvSpPr>
                      <a:spLocks noChangeArrowheads="1"/>
                    </p:cNvSpPr>
                    <p:nvPr/>
                  </p:nvSpPr>
                  <p:spPr bwMode="white">
                    <a:xfrm rot="5263130">
                      <a:off x="1843" y="2295"/>
                      <a:ext cx="232" cy="818"/>
                    </a:xfrm>
                    <a:prstGeom prst="moon">
                      <a:avLst>
                        <a:gd name="adj" fmla="val 49773"/>
                      </a:avLst>
                    </a:prstGeom>
                    <a:solidFill>
                      <a:srgbClr val="FFFFFF">
                        <a:alpha val="3999"/>
                      </a:srgbClr>
                    </a:solidFill>
                    <a:ln w="9525">
                      <a:noFill/>
                      <a:miter lim="800000"/>
                      <a:headEnd/>
                      <a:tailEnd/>
                    </a:ln>
                    <a:effectLst/>
                  </p:spPr>
                  <p:txBody>
                    <a:bodyPr wrap="none" anchor="ctr"/>
                    <a:lstStyle/>
                    <a:p>
                      <a:pPr>
                        <a:defRPr/>
                      </a:pPr>
                      <a:endParaRPr lang="zh-CN" altLang="en-US">
                        <a:solidFill>
                          <a:srgbClr val="000000"/>
                        </a:solidFill>
                        <a:ea typeface="+mn-ea"/>
                      </a:endParaRPr>
                    </a:p>
                  </p:txBody>
                </p:sp>
                <p:sp>
                  <p:nvSpPr>
                    <p:cNvPr id="122" name="AutoShape 78"/>
                    <p:cNvSpPr>
                      <a:spLocks noChangeArrowheads="1"/>
                    </p:cNvSpPr>
                    <p:nvPr/>
                  </p:nvSpPr>
                  <p:spPr bwMode="white">
                    <a:xfrm rot="6078281">
                      <a:off x="1938" y="2318"/>
                      <a:ext cx="245" cy="820"/>
                    </a:xfrm>
                    <a:prstGeom prst="moon">
                      <a:avLst>
                        <a:gd name="adj" fmla="val 49773"/>
                      </a:avLst>
                    </a:prstGeom>
                    <a:solidFill>
                      <a:srgbClr val="FFFFFF">
                        <a:alpha val="3999"/>
                      </a:srgbClr>
                    </a:solidFill>
                    <a:ln w="9525">
                      <a:noFill/>
                      <a:miter lim="800000"/>
                      <a:headEnd/>
                      <a:tailEnd/>
                    </a:ln>
                    <a:effectLst/>
                  </p:spPr>
                  <p:txBody>
                    <a:bodyPr wrap="none" anchor="ctr"/>
                    <a:lstStyle/>
                    <a:p>
                      <a:pPr>
                        <a:defRPr/>
                      </a:pPr>
                      <a:endParaRPr lang="zh-CN" altLang="en-US">
                        <a:solidFill>
                          <a:srgbClr val="000000"/>
                        </a:solidFill>
                        <a:ea typeface="+mn-ea"/>
                      </a:endParaRPr>
                    </a:p>
                  </p:txBody>
                </p:sp>
                <p:sp>
                  <p:nvSpPr>
                    <p:cNvPr id="123" name="AutoShape 79"/>
                    <p:cNvSpPr>
                      <a:spLocks noChangeArrowheads="1"/>
                    </p:cNvSpPr>
                    <p:nvPr/>
                  </p:nvSpPr>
                  <p:spPr bwMode="white">
                    <a:xfrm rot="6373927">
                      <a:off x="2069" y="2298"/>
                      <a:ext cx="227" cy="818"/>
                    </a:xfrm>
                    <a:prstGeom prst="moon">
                      <a:avLst>
                        <a:gd name="adj" fmla="val 49773"/>
                      </a:avLst>
                    </a:prstGeom>
                    <a:solidFill>
                      <a:srgbClr val="FFFFFF">
                        <a:alpha val="3999"/>
                      </a:srgbClr>
                    </a:solidFill>
                    <a:ln w="9525">
                      <a:noFill/>
                      <a:miter lim="800000"/>
                      <a:headEnd/>
                      <a:tailEnd/>
                    </a:ln>
                    <a:effectLst/>
                  </p:spPr>
                  <p:txBody>
                    <a:bodyPr wrap="none" anchor="ctr"/>
                    <a:lstStyle/>
                    <a:p>
                      <a:pPr>
                        <a:defRPr/>
                      </a:pPr>
                      <a:endParaRPr lang="zh-CN" altLang="en-US">
                        <a:solidFill>
                          <a:srgbClr val="000000"/>
                        </a:solidFill>
                        <a:ea typeface="+mn-ea"/>
                      </a:endParaRPr>
                    </a:p>
                  </p:txBody>
                </p:sp>
                <p:sp>
                  <p:nvSpPr>
                    <p:cNvPr id="124" name="AutoShape 80"/>
                    <p:cNvSpPr>
                      <a:spLocks noChangeArrowheads="1"/>
                    </p:cNvSpPr>
                    <p:nvPr/>
                  </p:nvSpPr>
                  <p:spPr bwMode="white">
                    <a:xfrm rot="6906312">
                      <a:off x="2117" y="2365"/>
                      <a:ext cx="258" cy="818"/>
                    </a:xfrm>
                    <a:prstGeom prst="moon">
                      <a:avLst>
                        <a:gd name="adj" fmla="val 49773"/>
                      </a:avLst>
                    </a:prstGeom>
                    <a:solidFill>
                      <a:srgbClr val="FFFFFF">
                        <a:alpha val="3999"/>
                      </a:srgbClr>
                    </a:solidFill>
                    <a:ln w="9525">
                      <a:noFill/>
                      <a:miter lim="800000"/>
                      <a:headEnd/>
                      <a:tailEnd/>
                    </a:ln>
                    <a:effectLst/>
                  </p:spPr>
                  <p:txBody>
                    <a:bodyPr wrap="none" anchor="ctr"/>
                    <a:lstStyle/>
                    <a:p>
                      <a:pPr>
                        <a:defRPr/>
                      </a:pPr>
                      <a:endParaRPr lang="zh-CN" altLang="en-US">
                        <a:solidFill>
                          <a:srgbClr val="000000"/>
                        </a:solidFill>
                        <a:ea typeface="+mn-ea"/>
                      </a:endParaRPr>
                    </a:p>
                  </p:txBody>
                </p:sp>
              </p:grpSp>
              <p:grpSp>
                <p:nvGrpSpPr>
                  <p:cNvPr id="43" name="Group 81"/>
                  <p:cNvGrpSpPr>
                    <a:grpSpLocks/>
                  </p:cNvGrpSpPr>
                  <p:nvPr/>
                </p:nvGrpSpPr>
                <p:grpSpPr bwMode="auto">
                  <a:xfrm rot="1353540">
                    <a:off x="2680" y="1122"/>
                    <a:ext cx="742" cy="186"/>
                    <a:chOff x="1568" y="2571"/>
                    <a:chExt cx="1117" cy="278"/>
                  </a:xfrm>
                </p:grpSpPr>
                <p:sp>
                  <p:nvSpPr>
                    <p:cNvPr id="117" name="AutoShape 82"/>
                    <p:cNvSpPr>
                      <a:spLocks noChangeArrowheads="1"/>
                    </p:cNvSpPr>
                    <p:nvPr/>
                  </p:nvSpPr>
                  <p:spPr bwMode="white">
                    <a:xfrm rot="5263130">
                      <a:off x="1833" y="2304"/>
                      <a:ext cx="239" cy="808"/>
                    </a:xfrm>
                    <a:prstGeom prst="moon">
                      <a:avLst>
                        <a:gd name="adj" fmla="val 49773"/>
                      </a:avLst>
                    </a:prstGeom>
                    <a:solidFill>
                      <a:srgbClr val="FFFFFF">
                        <a:alpha val="3999"/>
                      </a:srgbClr>
                    </a:solidFill>
                    <a:ln w="9525">
                      <a:noFill/>
                      <a:miter lim="800000"/>
                      <a:headEnd/>
                      <a:tailEnd/>
                    </a:ln>
                    <a:effectLst/>
                  </p:spPr>
                  <p:txBody>
                    <a:bodyPr wrap="none" anchor="ctr"/>
                    <a:lstStyle/>
                    <a:p>
                      <a:pPr>
                        <a:defRPr/>
                      </a:pPr>
                      <a:endParaRPr lang="zh-CN" altLang="en-US">
                        <a:solidFill>
                          <a:srgbClr val="000000"/>
                        </a:solidFill>
                        <a:ea typeface="+mn-ea"/>
                      </a:endParaRPr>
                    </a:p>
                  </p:txBody>
                </p:sp>
                <p:sp>
                  <p:nvSpPr>
                    <p:cNvPr id="118" name="AutoShape 83"/>
                    <p:cNvSpPr>
                      <a:spLocks noChangeArrowheads="1"/>
                    </p:cNvSpPr>
                    <p:nvPr/>
                  </p:nvSpPr>
                  <p:spPr bwMode="white">
                    <a:xfrm rot="6078281">
                      <a:off x="1956" y="2317"/>
                      <a:ext cx="249" cy="815"/>
                    </a:xfrm>
                    <a:prstGeom prst="moon">
                      <a:avLst>
                        <a:gd name="adj" fmla="val 49773"/>
                      </a:avLst>
                    </a:prstGeom>
                    <a:solidFill>
                      <a:srgbClr val="FFFFFF">
                        <a:alpha val="3999"/>
                      </a:srgbClr>
                    </a:solidFill>
                    <a:ln w="9525">
                      <a:noFill/>
                      <a:miter lim="800000"/>
                      <a:headEnd/>
                      <a:tailEnd/>
                    </a:ln>
                    <a:effectLst/>
                  </p:spPr>
                  <p:txBody>
                    <a:bodyPr wrap="none" anchor="ctr"/>
                    <a:lstStyle/>
                    <a:p>
                      <a:pPr>
                        <a:defRPr/>
                      </a:pPr>
                      <a:endParaRPr lang="zh-CN" altLang="en-US">
                        <a:solidFill>
                          <a:srgbClr val="000000"/>
                        </a:solidFill>
                        <a:ea typeface="+mn-ea"/>
                      </a:endParaRPr>
                    </a:p>
                  </p:txBody>
                </p:sp>
                <p:sp>
                  <p:nvSpPr>
                    <p:cNvPr id="119" name="AutoShape 84"/>
                    <p:cNvSpPr>
                      <a:spLocks noChangeArrowheads="1"/>
                    </p:cNvSpPr>
                    <p:nvPr/>
                  </p:nvSpPr>
                  <p:spPr bwMode="white">
                    <a:xfrm rot="6373927">
                      <a:off x="2031" y="2333"/>
                      <a:ext cx="252" cy="815"/>
                    </a:xfrm>
                    <a:prstGeom prst="moon">
                      <a:avLst>
                        <a:gd name="adj" fmla="val 49773"/>
                      </a:avLst>
                    </a:prstGeom>
                    <a:solidFill>
                      <a:srgbClr val="FFFFFF">
                        <a:alpha val="3999"/>
                      </a:srgbClr>
                    </a:solidFill>
                    <a:ln w="9525">
                      <a:noFill/>
                      <a:miter lim="800000"/>
                      <a:headEnd/>
                      <a:tailEnd/>
                    </a:ln>
                    <a:effectLst/>
                  </p:spPr>
                  <p:txBody>
                    <a:bodyPr wrap="none" anchor="ctr"/>
                    <a:lstStyle/>
                    <a:p>
                      <a:pPr>
                        <a:defRPr/>
                      </a:pPr>
                      <a:endParaRPr lang="zh-CN" altLang="en-US">
                        <a:solidFill>
                          <a:srgbClr val="000000"/>
                        </a:solidFill>
                        <a:ea typeface="+mn-ea"/>
                      </a:endParaRPr>
                    </a:p>
                  </p:txBody>
                </p:sp>
                <p:sp>
                  <p:nvSpPr>
                    <p:cNvPr id="120" name="AutoShape 85"/>
                    <p:cNvSpPr>
                      <a:spLocks noChangeArrowheads="1"/>
                    </p:cNvSpPr>
                    <p:nvPr/>
                  </p:nvSpPr>
                  <p:spPr bwMode="white">
                    <a:xfrm rot="6906312">
                      <a:off x="2122" y="2372"/>
                      <a:ext cx="249" cy="815"/>
                    </a:xfrm>
                    <a:prstGeom prst="moon">
                      <a:avLst>
                        <a:gd name="adj" fmla="val 49773"/>
                      </a:avLst>
                    </a:prstGeom>
                    <a:solidFill>
                      <a:srgbClr val="FFFFFF">
                        <a:alpha val="3999"/>
                      </a:srgbClr>
                    </a:solidFill>
                    <a:ln w="9525">
                      <a:noFill/>
                      <a:miter lim="800000"/>
                      <a:headEnd/>
                      <a:tailEnd/>
                    </a:ln>
                    <a:effectLst/>
                  </p:spPr>
                  <p:txBody>
                    <a:bodyPr wrap="none" anchor="ctr"/>
                    <a:lstStyle/>
                    <a:p>
                      <a:pPr>
                        <a:defRPr/>
                      </a:pPr>
                      <a:endParaRPr lang="zh-CN" altLang="en-US">
                        <a:solidFill>
                          <a:srgbClr val="000000"/>
                        </a:solidFill>
                        <a:ea typeface="+mn-ea"/>
                      </a:endParaRPr>
                    </a:p>
                  </p:txBody>
                </p:sp>
              </p:grpSp>
            </p:grpSp>
          </p:grpSp>
          <p:grpSp>
            <p:nvGrpSpPr>
              <p:cNvPr id="44" name="Group 86"/>
              <p:cNvGrpSpPr>
                <a:grpSpLocks/>
              </p:cNvGrpSpPr>
              <p:nvPr/>
            </p:nvGrpSpPr>
            <p:grpSpPr bwMode="auto">
              <a:xfrm rot="-3733502" flipH="1" flipV="1">
                <a:off x="2369" y="1514"/>
                <a:ext cx="526" cy="104"/>
                <a:chOff x="2527" y="1096"/>
                <a:chExt cx="893" cy="206"/>
              </a:xfrm>
            </p:grpSpPr>
            <p:grpSp>
              <p:nvGrpSpPr>
                <p:cNvPr id="45" name="Group 87"/>
                <p:cNvGrpSpPr>
                  <a:grpSpLocks/>
                </p:cNvGrpSpPr>
                <p:nvPr/>
              </p:nvGrpSpPr>
              <p:grpSpPr bwMode="auto">
                <a:xfrm>
                  <a:off x="2527" y="1096"/>
                  <a:ext cx="742" cy="188"/>
                  <a:chOff x="1563" y="2572"/>
                  <a:chExt cx="1120" cy="277"/>
                </a:xfrm>
              </p:grpSpPr>
              <p:sp>
                <p:nvSpPr>
                  <p:cNvPr id="107" name="AutoShape 88"/>
                  <p:cNvSpPr>
                    <a:spLocks noChangeArrowheads="1"/>
                  </p:cNvSpPr>
                  <p:nvPr/>
                </p:nvSpPr>
                <p:spPr bwMode="white">
                  <a:xfrm rot="5263130">
                    <a:off x="1832" y="2340"/>
                    <a:ext cx="231" cy="815"/>
                  </a:xfrm>
                  <a:prstGeom prst="moon">
                    <a:avLst>
                      <a:gd name="adj" fmla="val 49773"/>
                    </a:avLst>
                  </a:prstGeom>
                  <a:solidFill>
                    <a:srgbClr val="FFFFFF">
                      <a:alpha val="3999"/>
                    </a:srgbClr>
                  </a:solidFill>
                  <a:ln w="9525">
                    <a:noFill/>
                    <a:miter lim="800000"/>
                    <a:headEnd/>
                    <a:tailEnd/>
                  </a:ln>
                  <a:effectLst/>
                </p:spPr>
                <p:txBody>
                  <a:bodyPr wrap="none" anchor="ctr"/>
                  <a:lstStyle/>
                  <a:p>
                    <a:pPr>
                      <a:defRPr/>
                    </a:pPr>
                    <a:endParaRPr lang="zh-CN" altLang="en-US">
                      <a:solidFill>
                        <a:srgbClr val="000000"/>
                      </a:solidFill>
                      <a:ea typeface="+mn-ea"/>
                    </a:endParaRPr>
                  </a:p>
                </p:txBody>
              </p:sp>
              <p:sp>
                <p:nvSpPr>
                  <p:cNvPr id="108" name="AutoShape 89"/>
                  <p:cNvSpPr>
                    <a:spLocks noChangeArrowheads="1"/>
                  </p:cNvSpPr>
                  <p:nvPr/>
                </p:nvSpPr>
                <p:spPr bwMode="white">
                  <a:xfrm rot="6078281">
                    <a:off x="1983" y="2348"/>
                    <a:ext cx="231" cy="815"/>
                  </a:xfrm>
                  <a:prstGeom prst="moon">
                    <a:avLst>
                      <a:gd name="adj" fmla="val 49773"/>
                    </a:avLst>
                  </a:prstGeom>
                  <a:solidFill>
                    <a:srgbClr val="FFFFFF">
                      <a:alpha val="3999"/>
                    </a:srgbClr>
                  </a:solidFill>
                  <a:ln w="9525">
                    <a:noFill/>
                    <a:miter lim="800000"/>
                    <a:headEnd/>
                    <a:tailEnd/>
                  </a:ln>
                  <a:effectLst/>
                </p:spPr>
                <p:txBody>
                  <a:bodyPr wrap="none" anchor="ctr"/>
                  <a:lstStyle/>
                  <a:p>
                    <a:pPr>
                      <a:defRPr/>
                    </a:pPr>
                    <a:endParaRPr lang="zh-CN" altLang="en-US">
                      <a:solidFill>
                        <a:srgbClr val="000000"/>
                      </a:solidFill>
                      <a:ea typeface="+mn-ea"/>
                    </a:endParaRPr>
                  </a:p>
                </p:txBody>
              </p:sp>
              <p:sp>
                <p:nvSpPr>
                  <p:cNvPr id="109" name="AutoShape 90"/>
                  <p:cNvSpPr>
                    <a:spLocks noChangeArrowheads="1"/>
                  </p:cNvSpPr>
                  <p:nvPr/>
                </p:nvSpPr>
                <p:spPr bwMode="white">
                  <a:xfrm rot="6373927">
                    <a:off x="2045" y="2377"/>
                    <a:ext cx="231" cy="815"/>
                  </a:xfrm>
                  <a:prstGeom prst="moon">
                    <a:avLst>
                      <a:gd name="adj" fmla="val 49773"/>
                    </a:avLst>
                  </a:prstGeom>
                  <a:solidFill>
                    <a:srgbClr val="FFFFFF">
                      <a:alpha val="3999"/>
                    </a:srgbClr>
                  </a:solidFill>
                  <a:ln w="9525">
                    <a:noFill/>
                    <a:miter lim="800000"/>
                    <a:headEnd/>
                    <a:tailEnd/>
                  </a:ln>
                  <a:effectLst/>
                </p:spPr>
                <p:txBody>
                  <a:bodyPr wrap="none" anchor="ctr"/>
                  <a:lstStyle/>
                  <a:p>
                    <a:pPr>
                      <a:defRPr/>
                    </a:pPr>
                    <a:endParaRPr lang="zh-CN" altLang="en-US">
                      <a:solidFill>
                        <a:srgbClr val="000000"/>
                      </a:solidFill>
                      <a:ea typeface="+mn-ea"/>
                    </a:endParaRPr>
                  </a:p>
                </p:txBody>
              </p:sp>
              <p:sp>
                <p:nvSpPr>
                  <p:cNvPr id="110" name="AutoShape 91"/>
                  <p:cNvSpPr>
                    <a:spLocks noChangeArrowheads="1"/>
                  </p:cNvSpPr>
                  <p:nvPr/>
                </p:nvSpPr>
                <p:spPr bwMode="white">
                  <a:xfrm rot="6906312">
                    <a:off x="2124" y="2400"/>
                    <a:ext cx="233" cy="815"/>
                  </a:xfrm>
                  <a:prstGeom prst="moon">
                    <a:avLst>
                      <a:gd name="adj" fmla="val 49773"/>
                    </a:avLst>
                  </a:prstGeom>
                  <a:solidFill>
                    <a:srgbClr val="FFFFFF">
                      <a:alpha val="3999"/>
                    </a:srgbClr>
                  </a:solidFill>
                  <a:ln w="9525">
                    <a:noFill/>
                    <a:miter lim="800000"/>
                    <a:headEnd/>
                    <a:tailEnd/>
                  </a:ln>
                  <a:effectLst/>
                </p:spPr>
                <p:txBody>
                  <a:bodyPr wrap="none" anchor="ctr"/>
                  <a:lstStyle/>
                  <a:p>
                    <a:pPr>
                      <a:defRPr/>
                    </a:pPr>
                    <a:endParaRPr lang="zh-CN" altLang="en-US">
                      <a:solidFill>
                        <a:srgbClr val="000000"/>
                      </a:solidFill>
                      <a:ea typeface="+mn-ea"/>
                    </a:endParaRPr>
                  </a:p>
                </p:txBody>
              </p:sp>
            </p:grpSp>
            <p:grpSp>
              <p:nvGrpSpPr>
                <p:cNvPr id="46" name="Group 92"/>
                <p:cNvGrpSpPr>
                  <a:grpSpLocks/>
                </p:cNvGrpSpPr>
                <p:nvPr/>
              </p:nvGrpSpPr>
              <p:grpSpPr bwMode="auto">
                <a:xfrm rot="1353540">
                  <a:off x="2678" y="1115"/>
                  <a:ext cx="742" cy="187"/>
                  <a:chOff x="1565" y="2572"/>
                  <a:chExt cx="1118" cy="280"/>
                </a:xfrm>
              </p:grpSpPr>
              <p:sp>
                <p:nvSpPr>
                  <p:cNvPr id="103" name="AutoShape 93"/>
                  <p:cNvSpPr>
                    <a:spLocks noChangeArrowheads="1"/>
                  </p:cNvSpPr>
                  <p:nvPr/>
                </p:nvSpPr>
                <p:spPr bwMode="white">
                  <a:xfrm rot="5263130">
                    <a:off x="1854" y="2364"/>
                    <a:ext cx="211" cy="816"/>
                  </a:xfrm>
                  <a:prstGeom prst="moon">
                    <a:avLst>
                      <a:gd name="adj" fmla="val 49773"/>
                    </a:avLst>
                  </a:prstGeom>
                  <a:solidFill>
                    <a:srgbClr val="FFFFFF">
                      <a:alpha val="3999"/>
                    </a:srgbClr>
                  </a:solidFill>
                  <a:ln w="9525">
                    <a:noFill/>
                    <a:miter lim="800000"/>
                    <a:headEnd/>
                    <a:tailEnd/>
                  </a:ln>
                  <a:effectLst/>
                </p:spPr>
                <p:txBody>
                  <a:bodyPr wrap="none" anchor="ctr"/>
                  <a:lstStyle/>
                  <a:p>
                    <a:pPr>
                      <a:defRPr/>
                    </a:pPr>
                    <a:endParaRPr lang="zh-CN" altLang="en-US">
                      <a:solidFill>
                        <a:srgbClr val="000000"/>
                      </a:solidFill>
                      <a:ea typeface="+mn-ea"/>
                    </a:endParaRPr>
                  </a:p>
                </p:txBody>
              </p:sp>
              <p:sp>
                <p:nvSpPr>
                  <p:cNvPr id="104" name="AutoShape 94"/>
                  <p:cNvSpPr>
                    <a:spLocks noChangeArrowheads="1"/>
                  </p:cNvSpPr>
                  <p:nvPr/>
                </p:nvSpPr>
                <p:spPr bwMode="white">
                  <a:xfrm rot="6078281">
                    <a:off x="2000" y="2361"/>
                    <a:ext cx="211" cy="816"/>
                  </a:xfrm>
                  <a:prstGeom prst="moon">
                    <a:avLst>
                      <a:gd name="adj" fmla="val 49773"/>
                    </a:avLst>
                  </a:prstGeom>
                  <a:solidFill>
                    <a:srgbClr val="FFFFFF">
                      <a:alpha val="3999"/>
                    </a:srgbClr>
                  </a:solidFill>
                  <a:ln w="9525">
                    <a:noFill/>
                    <a:miter lim="800000"/>
                    <a:headEnd/>
                    <a:tailEnd/>
                  </a:ln>
                  <a:effectLst/>
                </p:spPr>
                <p:txBody>
                  <a:bodyPr wrap="none" anchor="ctr"/>
                  <a:lstStyle/>
                  <a:p>
                    <a:pPr>
                      <a:defRPr/>
                    </a:pPr>
                    <a:endParaRPr lang="zh-CN" altLang="en-US">
                      <a:solidFill>
                        <a:srgbClr val="000000"/>
                      </a:solidFill>
                      <a:ea typeface="+mn-ea"/>
                    </a:endParaRPr>
                  </a:p>
                </p:txBody>
              </p:sp>
              <p:sp>
                <p:nvSpPr>
                  <p:cNvPr id="105" name="AutoShape 95"/>
                  <p:cNvSpPr>
                    <a:spLocks noChangeArrowheads="1"/>
                  </p:cNvSpPr>
                  <p:nvPr/>
                </p:nvSpPr>
                <p:spPr bwMode="white">
                  <a:xfrm rot="6373927">
                    <a:off x="2075" y="2380"/>
                    <a:ext cx="202" cy="811"/>
                  </a:xfrm>
                  <a:prstGeom prst="moon">
                    <a:avLst>
                      <a:gd name="adj" fmla="val 49773"/>
                    </a:avLst>
                  </a:prstGeom>
                  <a:solidFill>
                    <a:srgbClr val="FFFFFF">
                      <a:alpha val="3999"/>
                    </a:srgbClr>
                  </a:solidFill>
                  <a:ln w="9525">
                    <a:noFill/>
                    <a:miter lim="800000"/>
                    <a:headEnd/>
                    <a:tailEnd/>
                  </a:ln>
                  <a:effectLst/>
                </p:spPr>
                <p:txBody>
                  <a:bodyPr wrap="none" anchor="ctr"/>
                  <a:lstStyle/>
                  <a:p>
                    <a:pPr>
                      <a:defRPr/>
                    </a:pPr>
                    <a:endParaRPr lang="zh-CN" altLang="en-US">
                      <a:solidFill>
                        <a:srgbClr val="000000"/>
                      </a:solidFill>
                      <a:ea typeface="+mn-ea"/>
                    </a:endParaRPr>
                  </a:p>
                </p:txBody>
              </p:sp>
              <p:sp>
                <p:nvSpPr>
                  <p:cNvPr id="106" name="AutoShape 96"/>
                  <p:cNvSpPr>
                    <a:spLocks noChangeArrowheads="1"/>
                  </p:cNvSpPr>
                  <p:nvPr/>
                </p:nvSpPr>
                <p:spPr bwMode="white">
                  <a:xfrm rot="6906312">
                    <a:off x="2164" y="2416"/>
                    <a:ext cx="208" cy="816"/>
                  </a:xfrm>
                  <a:prstGeom prst="moon">
                    <a:avLst>
                      <a:gd name="adj" fmla="val 49773"/>
                    </a:avLst>
                  </a:prstGeom>
                  <a:solidFill>
                    <a:srgbClr val="FFFFFF">
                      <a:alpha val="3999"/>
                    </a:srgbClr>
                  </a:solidFill>
                  <a:ln w="9525">
                    <a:noFill/>
                    <a:miter lim="800000"/>
                    <a:headEnd/>
                    <a:tailEnd/>
                  </a:ln>
                  <a:effectLst/>
                </p:spPr>
                <p:txBody>
                  <a:bodyPr wrap="none" anchor="ctr"/>
                  <a:lstStyle/>
                  <a:p>
                    <a:pPr>
                      <a:defRPr/>
                    </a:pPr>
                    <a:endParaRPr lang="zh-CN" altLang="en-US">
                      <a:solidFill>
                        <a:srgbClr val="000000"/>
                      </a:solidFill>
                      <a:ea typeface="+mn-ea"/>
                    </a:endParaRPr>
                  </a:p>
                </p:txBody>
              </p:sp>
            </p:grpSp>
          </p:grpSp>
          <p:sp>
            <p:nvSpPr>
              <p:cNvPr id="14438" name="Rectangle 97"/>
              <p:cNvSpPr>
                <a:spLocks noChangeArrowheads="1"/>
              </p:cNvSpPr>
              <p:nvPr/>
            </p:nvSpPr>
            <p:spPr bwMode="gray">
              <a:xfrm>
                <a:off x="2187" y="1233"/>
                <a:ext cx="506" cy="291"/>
              </a:xfrm>
              <a:prstGeom prst="rect">
                <a:avLst/>
              </a:prstGeom>
              <a:noFill/>
              <a:ln w="9525" algn="ctr">
                <a:noFill/>
                <a:miter lim="800000"/>
                <a:headEnd/>
                <a:tailEnd/>
              </a:ln>
            </p:spPr>
            <p:txBody>
              <a:bodyPr wrap="none">
                <a:spAutoFit/>
              </a:bodyPr>
              <a:lstStyle/>
              <a:p>
                <a:pPr algn="ctr"/>
                <a:r>
                  <a:rPr lang="zh-CN" altLang="en-US" sz="2400" b="1">
                    <a:solidFill>
                      <a:srgbClr val="000000"/>
                    </a:solidFill>
                    <a:latin typeface="黑体" pitchFamily="49" charset="-122"/>
                    <a:ea typeface="黑体" pitchFamily="49" charset="-122"/>
                    <a:cs typeface="Arial" pitchFamily="34" charset="0"/>
                  </a:rPr>
                  <a:t>好用</a:t>
                </a:r>
                <a:endParaRPr lang="en-US" altLang="zh-CN" sz="2400" b="1">
                  <a:solidFill>
                    <a:srgbClr val="000000"/>
                  </a:solidFill>
                  <a:latin typeface="黑体" pitchFamily="49" charset="-122"/>
                  <a:ea typeface="黑体" pitchFamily="49" charset="-122"/>
                  <a:cs typeface="Arial" pitchFamily="34" charset="0"/>
                </a:endParaRPr>
              </a:p>
            </p:txBody>
          </p:sp>
        </p:grpSp>
        <p:grpSp>
          <p:nvGrpSpPr>
            <p:cNvPr id="55" name="Group 98"/>
            <p:cNvGrpSpPr>
              <a:grpSpLocks/>
            </p:cNvGrpSpPr>
            <p:nvPr/>
          </p:nvGrpSpPr>
          <p:grpSpPr bwMode="auto">
            <a:xfrm>
              <a:off x="5264150" y="3813174"/>
              <a:ext cx="1146175" cy="1346200"/>
              <a:chOff x="2064" y="1008"/>
              <a:chExt cx="722" cy="848"/>
            </a:xfrm>
          </p:grpSpPr>
          <p:sp>
            <p:nvSpPr>
              <p:cNvPr id="69" name="Oval 99"/>
              <p:cNvSpPr>
                <a:spLocks noChangeArrowheads="1"/>
              </p:cNvSpPr>
              <p:nvPr/>
            </p:nvSpPr>
            <p:spPr bwMode="gray">
              <a:xfrm>
                <a:off x="2064" y="1008"/>
                <a:ext cx="722" cy="727"/>
              </a:xfrm>
              <a:prstGeom prst="ellipse">
                <a:avLst/>
              </a:prstGeom>
              <a:solidFill>
                <a:srgbClr val="EAEAEA">
                  <a:alpha val="50000"/>
                </a:srgbClr>
              </a:solidFill>
              <a:ln w="9525" algn="ctr">
                <a:noFill/>
                <a:round/>
                <a:headEnd/>
                <a:tailEnd/>
              </a:ln>
              <a:effectLst/>
            </p:spPr>
            <p:txBody>
              <a:bodyPr wrap="none" anchor="ctr"/>
              <a:lstStyle/>
              <a:p>
                <a:pPr>
                  <a:defRPr/>
                </a:pPr>
                <a:endParaRPr lang="zh-CN" altLang="en-US">
                  <a:solidFill>
                    <a:srgbClr val="000000"/>
                  </a:solidFill>
                  <a:ea typeface="+mn-ea"/>
                </a:endParaRPr>
              </a:p>
            </p:txBody>
          </p:sp>
          <p:grpSp>
            <p:nvGrpSpPr>
              <p:cNvPr id="57" name="Group 100"/>
              <p:cNvGrpSpPr>
                <a:grpSpLocks/>
              </p:cNvGrpSpPr>
              <p:nvPr/>
            </p:nvGrpSpPr>
            <p:grpSpPr bwMode="auto">
              <a:xfrm>
                <a:off x="2086" y="1028"/>
                <a:ext cx="680" cy="828"/>
                <a:chOff x="3975" y="1593"/>
                <a:chExt cx="931" cy="1140"/>
              </a:xfrm>
            </p:grpSpPr>
            <p:pic>
              <p:nvPicPr>
                <p:cNvPr id="14421" name="Picture 101" descr="circuler_1"/>
                <p:cNvPicPr>
                  <a:picLocks noChangeAspect="1" noChangeArrowheads="1"/>
                </p:cNvPicPr>
                <p:nvPr/>
              </p:nvPicPr>
              <p:blipFill>
                <a:blip r:embed="rId3" cstate="print">
                  <a:lum contrast="6000"/>
                </a:blip>
                <a:srcRect/>
                <a:stretch>
                  <a:fillRect/>
                </a:stretch>
              </p:blipFill>
              <p:spPr bwMode="gray">
                <a:xfrm>
                  <a:off x="3975" y="1593"/>
                  <a:ext cx="925" cy="935"/>
                </a:xfrm>
                <a:prstGeom prst="rect">
                  <a:avLst/>
                </a:prstGeom>
                <a:noFill/>
                <a:ln w="9525">
                  <a:noFill/>
                  <a:miter lim="800000"/>
                  <a:headEnd/>
                  <a:tailEnd/>
                </a:ln>
              </p:spPr>
            </p:pic>
            <p:sp>
              <p:nvSpPr>
                <p:cNvPr id="84" name="Oval 102"/>
                <p:cNvSpPr>
                  <a:spLocks noChangeArrowheads="1"/>
                </p:cNvSpPr>
                <p:nvPr/>
              </p:nvSpPr>
              <p:spPr bwMode="gray">
                <a:xfrm>
                  <a:off x="3975" y="1593"/>
                  <a:ext cx="931" cy="938"/>
                </a:xfrm>
                <a:prstGeom prst="ellipse">
                  <a:avLst/>
                </a:prstGeom>
                <a:solidFill>
                  <a:srgbClr val="FF0066"/>
                </a:solidFill>
                <a:ln w="9525" algn="ctr">
                  <a:noFill/>
                  <a:round/>
                  <a:headEnd/>
                  <a:tailEnd/>
                </a:ln>
                <a:effectLst/>
              </p:spPr>
              <p:txBody>
                <a:bodyPr wrap="none" anchor="ctr"/>
                <a:lstStyle/>
                <a:p>
                  <a:pPr>
                    <a:defRPr/>
                  </a:pPr>
                  <a:endParaRPr lang="zh-CN" altLang="en-US">
                    <a:solidFill>
                      <a:srgbClr val="000000"/>
                    </a:solidFill>
                    <a:ea typeface="+mn-ea"/>
                  </a:endParaRPr>
                </a:p>
              </p:txBody>
            </p:sp>
            <p:pic>
              <p:nvPicPr>
                <p:cNvPr id="14423" name="Picture 103" descr="light_shadow1"/>
                <p:cNvPicPr>
                  <a:picLocks noChangeAspect="1" noChangeArrowheads="1"/>
                </p:cNvPicPr>
                <p:nvPr/>
              </p:nvPicPr>
              <p:blipFill>
                <a:blip r:embed="rId4" cstate="print">
                  <a:lum contrast="6000"/>
                </a:blip>
                <a:srcRect t="14285"/>
                <a:stretch>
                  <a:fillRect/>
                </a:stretch>
              </p:blipFill>
              <p:spPr bwMode="gray">
                <a:xfrm>
                  <a:off x="3984" y="1616"/>
                  <a:ext cx="700" cy="601"/>
                </a:xfrm>
                <a:prstGeom prst="rect">
                  <a:avLst/>
                </a:prstGeom>
                <a:noFill/>
                <a:ln w="9525">
                  <a:noFill/>
                  <a:miter lim="800000"/>
                  <a:headEnd/>
                  <a:tailEnd/>
                </a:ln>
              </p:spPr>
            </p:pic>
            <p:grpSp>
              <p:nvGrpSpPr>
                <p:cNvPr id="58" name="Group 104"/>
                <p:cNvGrpSpPr>
                  <a:grpSpLocks/>
                </p:cNvGrpSpPr>
                <p:nvPr/>
              </p:nvGrpSpPr>
              <p:grpSpPr bwMode="auto">
                <a:xfrm rot="-3733502" flipH="1" flipV="1">
                  <a:off x="4256" y="2231"/>
                  <a:ext cx="811" cy="194"/>
                  <a:chOff x="2534" y="1067"/>
                  <a:chExt cx="888" cy="241"/>
                </a:xfrm>
              </p:grpSpPr>
              <p:grpSp>
                <p:nvGrpSpPr>
                  <p:cNvPr id="59" name="Group 105"/>
                  <p:cNvGrpSpPr>
                    <a:grpSpLocks/>
                  </p:cNvGrpSpPr>
                  <p:nvPr/>
                </p:nvGrpSpPr>
                <p:grpSpPr bwMode="auto">
                  <a:xfrm>
                    <a:off x="2534" y="1067"/>
                    <a:ext cx="746" cy="186"/>
                    <a:chOff x="1564" y="2573"/>
                    <a:chExt cx="1118" cy="279"/>
                  </a:xfrm>
                </p:grpSpPr>
                <p:sp>
                  <p:nvSpPr>
                    <p:cNvPr id="93" name="AutoShape 106"/>
                    <p:cNvSpPr>
                      <a:spLocks noChangeArrowheads="1"/>
                    </p:cNvSpPr>
                    <p:nvPr/>
                  </p:nvSpPr>
                  <p:spPr bwMode="white">
                    <a:xfrm rot="5263130">
                      <a:off x="1843" y="2295"/>
                      <a:ext cx="232" cy="818"/>
                    </a:xfrm>
                    <a:prstGeom prst="moon">
                      <a:avLst>
                        <a:gd name="adj" fmla="val 49773"/>
                      </a:avLst>
                    </a:prstGeom>
                    <a:solidFill>
                      <a:srgbClr val="FFFFFF">
                        <a:alpha val="3999"/>
                      </a:srgbClr>
                    </a:solidFill>
                    <a:ln w="9525">
                      <a:noFill/>
                      <a:miter lim="800000"/>
                      <a:headEnd/>
                      <a:tailEnd/>
                    </a:ln>
                    <a:effectLst/>
                  </p:spPr>
                  <p:txBody>
                    <a:bodyPr wrap="none" anchor="ctr"/>
                    <a:lstStyle/>
                    <a:p>
                      <a:pPr>
                        <a:defRPr/>
                      </a:pPr>
                      <a:endParaRPr lang="zh-CN" altLang="en-US">
                        <a:solidFill>
                          <a:srgbClr val="000000"/>
                        </a:solidFill>
                        <a:ea typeface="+mn-ea"/>
                      </a:endParaRPr>
                    </a:p>
                  </p:txBody>
                </p:sp>
                <p:sp>
                  <p:nvSpPr>
                    <p:cNvPr id="94" name="AutoShape 107"/>
                    <p:cNvSpPr>
                      <a:spLocks noChangeArrowheads="1"/>
                    </p:cNvSpPr>
                    <p:nvPr/>
                  </p:nvSpPr>
                  <p:spPr bwMode="white">
                    <a:xfrm rot="6078281">
                      <a:off x="1938" y="2318"/>
                      <a:ext cx="245" cy="820"/>
                    </a:xfrm>
                    <a:prstGeom prst="moon">
                      <a:avLst>
                        <a:gd name="adj" fmla="val 49773"/>
                      </a:avLst>
                    </a:prstGeom>
                    <a:solidFill>
                      <a:srgbClr val="FFFFFF">
                        <a:alpha val="3999"/>
                      </a:srgbClr>
                    </a:solidFill>
                    <a:ln w="9525">
                      <a:noFill/>
                      <a:miter lim="800000"/>
                      <a:headEnd/>
                      <a:tailEnd/>
                    </a:ln>
                    <a:effectLst/>
                  </p:spPr>
                  <p:txBody>
                    <a:bodyPr wrap="none" anchor="ctr"/>
                    <a:lstStyle/>
                    <a:p>
                      <a:pPr>
                        <a:defRPr/>
                      </a:pPr>
                      <a:endParaRPr lang="zh-CN" altLang="en-US">
                        <a:solidFill>
                          <a:srgbClr val="000000"/>
                        </a:solidFill>
                        <a:ea typeface="+mn-ea"/>
                      </a:endParaRPr>
                    </a:p>
                  </p:txBody>
                </p:sp>
                <p:sp>
                  <p:nvSpPr>
                    <p:cNvPr id="95" name="AutoShape 108"/>
                    <p:cNvSpPr>
                      <a:spLocks noChangeArrowheads="1"/>
                    </p:cNvSpPr>
                    <p:nvPr/>
                  </p:nvSpPr>
                  <p:spPr bwMode="white">
                    <a:xfrm rot="6373927">
                      <a:off x="2069" y="2298"/>
                      <a:ext cx="227" cy="818"/>
                    </a:xfrm>
                    <a:prstGeom prst="moon">
                      <a:avLst>
                        <a:gd name="adj" fmla="val 49773"/>
                      </a:avLst>
                    </a:prstGeom>
                    <a:solidFill>
                      <a:srgbClr val="FFFFFF">
                        <a:alpha val="3999"/>
                      </a:srgbClr>
                    </a:solidFill>
                    <a:ln w="9525">
                      <a:noFill/>
                      <a:miter lim="800000"/>
                      <a:headEnd/>
                      <a:tailEnd/>
                    </a:ln>
                    <a:effectLst/>
                  </p:spPr>
                  <p:txBody>
                    <a:bodyPr wrap="none" anchor="ctr"/>
                    <a:lstStyle/>
                    <a:p>
                      <a:pPr>
                        <a:defRPr/>
                      </a:pPr>
                      <a:endParaRPr lang="zh-CN" altLang="en-US">
                        <a:solidFill>
                          <a:srgbClr val="000000"/>
                        </a:solidFill>
                        <a:ea typeface="+mn-ea"/>
                      </a:endParaRPr>
                    </a:p>
                  </p:txBody>
                </p:sp>
                <p:sp>
                  <p:nvSpPr>
                    <p:cNvPr id="96" name="AutoShape 109"/>
                    <p:cNvSpPr>
                      <a:spLocks noChangeArrowheads="1"/>
                    </p:cNvSpPr>
                    <p:nvPr/>
                  </p:nvSpPr>
                  <p:spPr bwMode="white">
                    <a:xfrm rot="6906312">
                      <a:off x="2117" y="2365"/>
                      <a:ext cx="258" cy="818"/>
                    </a:xfrm>
                    <a:prstGeom prst="moon">
                      <a:avLst>
                        <a:gd name="adj" fmla="val 49773"/>
                      </a:avLst>
                    </a:prstGeom>
                    <a:solidFill>
                      <a:srgbClr val="FFFFFF">
                        <a:alpha val="3999"/>
                      </a:srgbClr>
                    </a:solidFill>
                    <a:ln w="9525">
                      <a:noFill/>
                      <a:miter lim="800000"/>
                      <a:headEnd/>
                      <a:tailEnd/>
                    </a:ln>
                    <a:effectLst/>
                  </p:spPr>
                  <p:txBody>
                    <a:bodyPr wrap="none" anchor="ctr"/>
                    <a:lstStyle/>
                    <a:p>
                      <a:pPr>
                        <a:defRPr/>
                      </a:pPr>
                      <a:endParaRPr lang="zh-CN" altLang="en-US">
                        <a:solidFill>
                          <a:srgbClr val="000000"/>
                        </a:solidFill>
                        <a:ea typeface="+mn-ea"/>
                      </a:endParaRPr>
                    </a:p>
                  </p:txBody>
                </p:sp>
              </p:grpSp>
              <p:grpSp>
                <p:nvGrpSpPr>
                  <p:cNvPr id="60" name="Group 110"/>
                  <p:cNvGrpSpPr>
                    <a:grpSpLocks/>
                  </p:cNvGrpSpPr>
                  <p:nvPr/>
                </p:nvGrpSpPr>
                <p:grpSpPr bwMode="auto">
                  <a:xfrm rot="1353540">
                    <a:off x="2680" y="1122"/>
                    <a:ext cx="742" cy="186"/>
                    <a:chOff x="1568" y="2571"/>
                    <a:chExt cx="1117" cy="278"/>
                  </a:xfrm>
                </p:grpSpPr>
                <p:sp>
                  <p:nvSpPr>
                    <p:cNvPr id="89" name="AutoShape 111"/>
                    <p:cNvSpPr>
                      <a:spLocks noChangeArrowheads="1"/>
                    </p:cNvSpPr>
                    <p:nvPr/>
                  </p:nvSpPr>
                  <p:spPr bwMode="white">
                    <a:xfrm rot="5263130">
                      <a:off x="1833" y="2304"/>
                      <a:ext cx="239" cy="808"/>
                    </a:xfrm>
                    <a:prstGeom prst="moon">
                      <a:avLst>
                        <a:gd name="adj" fmla="val 49773"/>
                      </a:avLst>
                    </a:prstGeom>
                    <a:solidFill>
                      <a:srgbClr val="FFFFFF">
                        <a:alpha val="3999"/>
                      </a:srgbClr>
                    </a:solidFill>
                    <a:ln w="9525">
                      <a:noFill/>
                      <a:miter lim="800000"/>
                      <a:headEnd/>
                      <a:tailEnd/>
                    </a:ln>
                    <a:effectLst/>
                  </p:spPr>
                  <p:txBody>
                    <a:bodyPr wrap="none" anchor="ctr"/>
                    <a:lstStyle/>
                    <a:p>
                      <a:pPr>
                        <a:defRPr/>
                      </a:pPr>
                      <a:endParaRPr lang="zh-CN" altLang="en-US">
                        <a:solidFill>
                          <a:srgbClr val="000000"/>
                        </a:solidFill>
                        <a:ea typeface="+mn-ea"/>
                      </a:endParaRPr>
                    </a:p>
                  </p:txBody>
                </p:sp>
                <p:sp>
                  <p:nvSpPr>
                    <p:cNvPr id="90" name="AutoShape 112"/>
                    <p:cNvSpPr>
                      <a:spLocks noChangeArrowheads="1"/>
                    </p:cNvSpPr>
                    <p:nvPr/>
                  </p:nvSpPr>
                  <p:spPr bwMode="white">
                    <a:xfrm rot="6078281">
                      <a:off x="1956" y="2317"/>
                      <a:ext cx="249" cy="815"/>
                    </a:xfrm>
                    <a:prstGeom prst="moon">
                      <a:avLst>
                        <a:gd name="adj" fmla="val 49773"/>
                      </a:avLst>
                    </a:prstGeom>
                    <a:solidFill>
                      <a:srgbClr val="FFFFFF">
                        <a:alpha val="3999"/>
                      </a:srgbClr>
                    </a:solidFill>
                    <a:ln w="9525">
                      <a:noFill/>
                      <a:miter lim="800000"/>
                      <a:headEnd/>
                      <a:tailEnd/>
                    </a:ln>
                    <a:effectLst/>
                  </p:spPr>
                  <p:txBody>
                    <a:bodyPr wrap="none" anchor="ctr"/>
                    <a:lstStyle/>
                    <a:p>
                      <a:pPr>
                        <a:defRPr/>
                      </a:pPr>
                      <a:endParaRPr lang="zh-CN" altLang="en-US">
                        <a:solidFill>
                          <a:srgbClr val="000000"/>
                        </a:solidFill>
                        <a:ea typeface="+mn-ea"/>
                      </a:endParaRPr>
                    </a:p>
                  </p:txBody>
                </p:sp>
                <p:sp>
                  <p:nvSpPr>
                    <p:cNvPr id="91" name="AutoShape 113"/>
                    <p:cNvSpPr>
                      <a:spLocks noChangeArrowheads="1"/>
                    </p:cNvSpPr>
                    <p:nvPr/>
                  </p:nvSpPr>
                  <p:spPr bwMode="white">
                    <a:xfrm rot="6373927">
                      <a:off x="2031" y="2333"/>
                      <a:ext cx="252" cy="815"/>
                    </a:xfrm>
                    <a:prstGeom prst="moon">
                      <a:avLst>
                        <a:gd name="adj" fmla="val 49773"/>
                      </a:avLst>
                    </a:prstGeom>
                    <a:solidFill>
                      <a:srgbClr val="FFFFFF">
                        <a:alpha val="3999"/>
                      </a:srgbClr>
                    </a:solidFill>
                    <a:ln w="9525">
                      <a:noFill/>
                      <a:miter lim="800000"/>
                      <a:headEnd/>
                      <a:tailEnd/>
                    </a:ln>
                    <a:effectLst/>
                  </p:spPr>
                  <p:txBody>
                    <a:bodyPr wrap="none" anchor="ctr"/>
                    <a:lstStyle/>
                    <a:p>
                      <a:pPr>
                        <a:defRPr/>
                      </a:pPr>
                      <a:endParaRPr lang="zh-CN" altLang="en-US">
                        <a:solidFill>
                          <a:srgbClr val="000000"/>
                        </a:solidFill>
                        <a:ea typeface="+mn-ea"/>
                      </a:endParaRPr>
                    </a:p>
                  </p:txBody>
                </p:sp>
                <p:sp>
                  <p:nvSpPr>
                    <p:cNvPr id="92" name="AutoShape 114"/>
                    <p:cNvSpPr>
                      <a:spLocks noChangeArrowheads="1"/>
                    </p:cNvSpPr>
                    <p:nvPr/>
                  </p:nvSpPr>
                  <p:spPr bwMode="white">
                    <a:xfrm rot="6906312">
                      <a:off x="2122" y="2372"/>
                      <a:ext cx="249" cy="815"/>
                    </a:xfrm>
                    <a:prstGeom prst="moon">
                      <a:avLst>
                        <a:gd name="adj" fmla="val 49773"/>
                      </a:avLst>
                    </a:prstGeom>
                    <a:solidFill>
                      <a:srgbClr val="FFFFFF">
                        <a:alpha val="3999"/>
                      </a:srgbClr>
                    </a:solidFill>
                    <a:ln w="9525">
                      <a:noFill/>
                      <a:miter lim="800000"/>
                      <a:headEnd/>
                      <a:tailEnd/>
                    </a:ln>
                    <a:effectLst/>
                  </p:spPr>
                  <p:txBody>
                    <a:bodyPr wrap="none" anchor="ctr"/>
                    <a:lstStyle/>
                    <a:p>
                      <a:pPr>
                        <a:defRPr/>
                      </a:pPr>
                      <a:endParaRPr lang="zh-CN" altLang="en-US">
                        <a:solidFill>
                          <a:srgbClr val="000000"/>
                        </a:solidFill>
                        <a:ea typeface="+mn-ea"/>
                      </a:endParaRPr>
                    </a:p>
                  </p:txBody>
                </p:sp>
              </p:grpSp>
            </p:grpSp>
          </p:grpSp>
          <p:grpSp>
            <p:nvGrpSpPr>
              <p:cNvPr id="70" name="Group 115"/>
              <p:cNvGrpSpPr>
                <a:grpSpLocks/>
              </p:cNvGrpSpPr>
              <p:nvPr/>
            </p:nvGrpSpPr>
            <p:grpSpPr bwMode="auto">
              <a:xfrm rot="-3733502" flipH="1" flipV="1">
                <a:off x="2369" y="1514"/>
                <a:ext cx="526" cy="104"/>
                <a:chOff x="2527" y="1096"/>
                <a:chExt cx="893" cy="206"/>
              </a:xfrm>
            </p:grpSpPr>
            <p:grpSp>
              <p:nvGrpSpPr>
                <p:cNvPr id="71" name="Group 116"/>
                <p:cNvGrpSpPr>
                  <a:grpSpLocks/>
                </p:cNvGrpSpPr>
                <p:nvPr/>
              </p:nvGrpSpPr>
              <p:grpSpPr bwMode="auto">
                <a:xfrm>
                  <a:off x="2527" y="1096"/>
                  <a:ext cx="742" cy="188"/>
                  <a:chOff x="1563" y="2572"/>
                  <a:chExt cx="1120" cy="277"/>
                </a:xfrm>
              </p:grpSpPr>
              <p:sp>
                <p:nvSpPr>
                  <p:cNvPr id="79" name="AutoShape 117"/>
                  <p:cNvSpPr>
                    <a:spLocks noChangeArrowheads="1"/>
                  </p:cNvSpPr>
                  <p:nvPr/>
                </p:nvSpPr>
                <p:spPr bwMode="white">
                  <a:xfrm rot="5263130">
                    <a:off x="1832" y="2340"/>
                    <a:ext cx="231" cy="815"/>
                  </a:xfrm>
                  <a:prstGeom prst="moon">
                    <a:avLst>
                      <a:gd name="adj" fmla="val 49773"/>
                    </a:avLst>
                  </a:prstGeom>
                  <a:solidFill>
                    <a:srgbClr val="FFFFFF">
                      <a:alpha val="3999"/>
                    </a:srgbClr>
                  </a:solidFill>
                  <a:ln w="9525">
                    <a:noFill/>
                    <a:miter lim="800000"/>
                    <a:headEnd/>
                    <a:tailEnd/>
                  </a:ln>
                  <a:effectLst/>
                </p:spPr>
                <p:txBody>
                  <a:bodyPr wrap="none" anchor="ctr"/>
                  <a:lstStyle/>
                  <a:p>
                    <a:pPr>
                      <a:defRPr/>
                    </a:pPr>
                    <a:endParaRPr lang="zh-CN" altLang="en-US">
                      <a:solidFill>
                        <a:srgbClr val="000000"/>
                      </a:solidFill>
                      <a:ea typeface="+mn-ea"/>
                    </a:endParaRPr>
                  </a:p>
                </p:txBody>
              </p:sp>
              <p:sp>
                <p:nvSpPr>
                  <p:cNvPr id="80" name="AutoShape 118"/>
                  <p:cNvSpPr>
                    <a:spLocks noChangeArrowheads="1"/>
                  </p:cNvSpPr>
                  <p:nvPr/>
                </p:nvSpPr>
                <p:spPr bwMode="white">
                  <a:xfrm rot="6078281">
                    <a:off x="1983" y="2348"/>
                    <a:ext cx="231" cy="815"/>
                  </a:xfrm>
                  <a:prstGeom prst="moon">
                    <a:avLst>
                      <a:gd name="adj" fmla="val 49773"/>
                    </a:avLst>
                  </a:prstGeom>
                  <a:solidFill>
                    <a:srgbClr val="FFFFFF">
                      <a:alpha val="3999"/>
                    </a:srgbClr>
                  </a:solidFill>
                  <a:ln w="9525">
                    <a:noFill/>
                    <a:miter lim="800000"/>
                    <a:headEnd/>
                    <a:tailEnd/>
                  </a:ln>
                  <a:effectLst/>
                </p:spPr>
                <p:txBody>
                  <a:bodyPr wrap="none" anchor="ctr"/>
                  <a:lstStyle/>
                  <a:p>
                    <a:pPr>
                      <a:defRPr/>
                    </a:pPr>
                    <a:endParaRPr lang="zh-CN" altLang="en-US">
                      <a:solidFill>
                        <a:srgbClr val="000000"/>
                      </a:solidFill>
                      <a:ea typeface="+mn-ea"/>
                    </a:endParaRPr>
                  </a:p>
                </p:txBody>
              </p:sp>
              <p:sp>
                <p:nvSpPr>
                  <p:cNvPr id="81" name="AutoShape 119"/>
                  <p:cNvSpPr>
                    <a:spLocks noChangeArrowheads="1"/>
                  </p:cNvSpPr>
                  <p:nvPr/>
                </p:nvSpPr>
                <p:spPr bwMode="white">
                  <a:xfrm rot="6373927">
                    <a:off x="2045" y="2377"/>
                    <a:ext cx="231" cy="815"/>
                  </a:xfrm>
                  <a:prstGeom prst="moon">
                    <a:avLst>
                      <a:gd name="adj" fmla="val 49773"/>
                    </a:avLst>
                  </a:prstGeom>
                  <a:solidFill>
                    <a:srgbClr val="FFFFFF">
                      <a:alpha val="3999"/>
                    </a:srgbClr>
                  </a:solidFill>
                  <a:ln w="9525">
                    <a:noFill/>
                    <a:miter lim="800000"/>
                    <a:headEnd/>
                    <a:tailEnd/>
                  </a:ln>
                  <a:effectLst/>
                </p:spPr>
                <p:txBody>
                  <a:bodyPr wrap="none" anchor="ctr"/>
                  <a:lstStyle/>
                  <a:p>
                    <a:pPr>
                      <a:defRPr/>
                    </a:pPr>
                    <a:endParaRPr lang="zh-CN" altLang="en-US">
                      <a:solidFill>
                        <a:srgbClr val="000000"/>
                      </a:solidFill>
                      <a:ea typeface="+mn-ea"/>
                    </a:endParaRPr>
                  </a:p>
                </p:txBody>
              </p:sp>
              <p:sp>
                <p:nvSpPr>
                  <p:cNvPr id="82" name="AutoShape 120"/>
                  <p:cNvSpPr>
                    <a:spLocks noChangeArrowheads="1"/>
                  </p:cNvSpPr>
                  <p:nvPr/>
                </p:nvSpPr>
                <p:spPr bwMode="white">
                  <a:xfrm rot="6906312">
                    <a:off x="2124" y="2400"/>
                    <a:ext cx="233" cy="815"/>
                  </a:xfrm>
                  <a:prstGeom prst="moon">
                    <a:avLst>
                      <a:gd name="adj" fmla="val 49773"/>
                    </a:avLst>
                  </a:prstGeom>
                  <a:solidFill>
                    <a:srgbClr val="FFFFFF">
                      <a:alpha val="3999"/>
                    </a:srgbClr>
                  </a:solidFill>
                  <a:ln w="9525">
                    <a:noFill/>
                    <a:miter lim="800000"/>
                    <a:headEnd/>
                    <a:tailEnd/>
                  </a:ln>
                  <a:effectLst/>
                </p:spPr>
                <p:txBody>
                  <a:bodyPr wrap="none" anchor="ctr"/>
                  <a:lstStyle/>
                  <a:p>
                    <a:pPr>
                      <a:defRPr/>
                    </a:pPr>
                    <a:endParaRPr lang="zh-CN" altLang="en-US">
                      <a:solidFill>
                        <a:srgbClr val="000000"/>
                      </a:solidFill>
                      <a:ea typeface="+mn-ea"/>
                    </a:endParaRPr>
                  </a:p>
                </p:txBody>
              </p:sp>
            </p:grpSp>
            <p:grpSp>
              <p:nvGrpSpPr>
                <p:cNvPr id="72" name="Group 121"/>
                <p:cNvGrpSpPr>
                  <a:grpSpLocks/>
                </p:cNvGrpSpPr>
                <p:nvPr/>
              </p:nvGrpSpPr>
              <p:grpSpPr bwMode="auto">
                <a:xfrm rot="1353540">
                  <a:off x="2678" y="1115"/>
                  <a:ext cx="742" cy="187"/>
                  <a:chOff x="1565" y="2572"/>
                  <a:chExt cx="1118" cy="280"/>
                </a:xfrm>
              </p:grpSpPr>
              <p:sp>
                <p:nvSpPr>
                  <p:cNvPr id="75" name="AutoShape 122"/>
                  <p:cNvSpPr>
                    <a:spLocks noChangeArrowheads="1"/>
                  </p:cNvSpPr>
                  <p:nvPr/>
                </p:nvSpPr>
                <p:spPr bwMode="white">
                  <a:xfrm rot="5263130">
                    <a:off x="1854" y="2364"/>
                    <a:ext cx="211" cy="816"/>
                  </a:xfrm>
                  <a:prstGeom prst="moon">
                    <a:avLst>
                      <a:gd name="adj" fmla="val 49773"/>
                    </a:avLst>
                  </a:prstGeom>
                  <a:solidFill>
                    <a:srgbClr val="FFFFFF">
                      <a:alpha val="3999"/>
                    </a:srgbClr>
                  </a:solidFill>
                  <a:ln w="9525">
                    <a:noFill/>
                    <a:miter lim="800000"/>
                    <a:headEnd/>
                    <a:tailEnd/>
                  </a:ln>
                  <a:effectLst/>
                </p:spPr>
                <p:txBody>
                  <a:bodyPr wrap="none" anchor="ctr"/>
                  <a:lstStyle/>
                  <a:p>
                    <a:pPr>
                      <a:defRPr/>
                    </a:pPr>
                    <a:endParaRPr lang="zh-CN" altLang="en-US">
                      <a:solidFill>
                        <a:srgbClr val="000000"/>
                      </a:solidFill>
                      <a:ea typeface="+mn-ea"/>
                    </a:endParaRPr>
                  </a:p>
                </p:txBody>
              </p:sp>
              <p:sp>
                <p:nvSpPr>
                  <p:cNvPr id="76" name="AutoShape 123"/>
                  <p:cNvSpPr>
                    <a:spLocks noChangeArrowheads="1"/>
                  </p:cNvSpPr>
                  <p:nvPr/>
                </p:nvSpPr>
                <p:spPr bwMode="white">
                  <a:xfrm rot="6078281">
                    <a:off x="2000" y="2361"/>
                    <a:ext cx="211" cy="816"/>
                  </a:xfrm>
                  <a:prstGeom prst="moon">
                    <a:avLst>
                      <a:gd name="adj" fmla="val 49773"/>
                    </a:avLst>
                  </a:prstGeom>
                  <a:solidFill>
                    <a:srgbClr val="FFFFFF">
                      <a:alpha val="3999"/>
                    </a:srgbClr>
                  </a:solidFill>
                  <a:ln w="9525">
                    <a:noFill/>
                    <a:miter lim="800000"/>
                    <a:headEnd/>
                    <a:tailEnd/>
                  </a:ln>
                  <a:effectLst/>
                </p:spPr>
                <p:txBody>
                  <a:bodyPr wrap="none" anchor="ctr"/>
                  <a:lstStyle/>
                  <a:p>
                    <a:pPr>
                      <a:defRPr/>
                    </a:pPr>
                    <a:endParaRPr lang="zh-CN" altLang="en-US">
                      <a:solidFill>
                        <a:srgbClr val="000000"/>
                      </a:solidFill>
                      <a:ea typeface="+mn-ea"/>
                    </a:endParaRPr>
                  </a:p>
                </p:txBody>
              </p:sp>
              <p:sp>
                <p:nvSpPr>
                  <p:cNvPr id="77" name="AutoShape 124"/>
                  <p:cNvSpPr>
                    <a:spLocks noChangeArrowheads="1"/>
                  </p:cNvSpPr>
                  <p:nvPr/>
                </p:nvSpPr>
                <p:spPr bwMode="white">
                  <a:xfrm rot="6373927">
                    <a:off x="2075" y="2380"/>
                    <a:ext cx="202" cy="811"/>
                  </a:xfrm>
                  <a:prstGeom prst="moon">
                    <a:avLst>
                      <a:gd name="adj" fmla="val 49773"/>
                    </a:avLst>
                  </a:prstGeom>
                  <a:solidFill>
                    <a:srgbClr val="FFFFFF">
                      <a:alpha val="3999"/>
                    </a:srgbClr>
                  </a:solidFill>
                  <a:ln w="9525">
                    <a:noFill/>
                    <a:miter lim="800000"/>
                    <a:headEnd/>
                    <a:tailEnd/>
                  </a:ln>
                  <a:effectLst/>
                </p:spPr>
                <p:txBody>
                  <a:bodyPr wrap="none" anchor="ctr"/>
                  <a:lstStyle/>
                  <a:p>
                    <a:pPr>
                      <a:defRPr/>
                    </a:pPr>
                    <a:endParaRPr lang="zh-CN" altLang="en-US">
                      <a:solidFill>
                        <a:srgbClr val="000000"/>
                      </a:solidFill>
                      <a:ea typeface="+mn-ea"/>
                    </a:endParaRPr>
                  </a:p>
                </p:txBody>
              </p:sp>
              <p:sp>
                <p:nvSpPr>
                  <p:cNvPr id="78" name="AutoShape 125"/>
                  <p:cNvSpPr>
                    <a:spLocks noChangeArrowheads="1"/>
                  </p:cNvSpPr>
                  <p:nvPr/>
                </p:nvSpPr>
                <p:spPr bwMode="white">
                  <a:xfrm rot="6906312">
                    <a:off x="2164" y="2416"/>
                    <a:ext cx="208" cy="816"/>
                  </a:xfrm>
                  <a:prstGeom prst="moon">
                    <a:avLst>
                      <a:gd name="adj" fmla="val 49773"/>
                    </a:avLst>
                  </a:prstGeom>
                  <a:solidFill>
                    <a:srgbClr val="FFFFFF">
                      <a:alpha val="3999"/>
                    </a:srgbClr>
                  </a:solidFill>
                  <a:ln w="9525">
                    <a:noFill/>
                    <a:miter lim="800000"/>
                    <a:headEnd/>
                    <a:tailEnd/>
                  </a:ln>
                  <a:effectLst/>
                </p:spPr>
                <p:txBody>
                  <a:bodyPr wrap="none" anchor="ctr"/>
                  <a:lstStyle/>
                  <a:p>
                    <a:pPr>
                      <a:defRPr/>
                    </a:pPr>
                    <a:endParaRPr lang="zh-CN" altLang="en-US">
                      <a:solidFill>
                        <a:srgbClr val="000000"/>
                      </a:solidFill>
                      <a:ea typeface="+mn-ea"/>
                    </a:endParaRPr>
                  </a:p>
                </p:txBody>
              </p:sp>
            </p:grpSp>
          </p:grpSp>
          <p:sp>
            <p:nvSpPr>
              <p:cNvPr id="14410" name="Rectangle 126"/>
              <p:cNvSpPr>
                <a:spLocks noChangeArrowheads="1"/>
              </p:cNvSpPr>
              <p:nvPr/>
            </p:nvSpPr>
            <p:spPr bwMode="gray">
              <a:xfrm>
                <a:off x="2078" y="1207"/>
                <a:ext cx="701" cy="291"/>
              </a:xfrm>
              <a:prstGeom prst="rect">
                <a:avLst/>
              </a:prstGeom>
              <a:noFill/>
              <a:ln w="9525" algn="ctr">
                <a:noFill/>
                <a:miter lim="800000"/>
                <a:headEnd/>
                <a:tailEnd/>
              </a:ln>
            </p:spPr>
            <p:txBody>
              <a:bodyPr wrap="none">
                <a:spAutoFit/>
              </a:bodyPr>
              <a:lstStyle/>
              <a:p>
                <a:pPr algn="ctr"/>
                <a:r>
                  <a:rPr lang="zh-CN" altLang="en-US" sz="2400" b="1">
                    <a:solidFill>
                      <a:srgbClr val="000000"/>
                    </a:solidFill>
                    <a:latin typeface="黑体" pitchFamily="49" charset="-122"/>
                    <a:ea typeface="黑体" pitchFamily="49" charset="-122"/>
                    <a:cs typeface="Arial" pitchFamily="34" charset="0"/>
                  </a:rPr>
                  <a:t>不断用</a:t>
                </a:r>
                <a:endParaRPr lang="en-US" altLang="zh-CN" sz="2400" b="1">
                  <a:solidFill>
                    <a:srgbClr val="000000"/>
                  </a:solidFill>
                  <a:latin typeface="黑体" pitchFamily="49" charset="-122"/>
                  <a:ea typeface="黑体" pitchFamily="49" charset="-122"/>
                  <a:cs typeface="Arial" pitchFamily="34" charset="0"/>
                </a:endParaRPr>
              </a:p>
            </p:txBody>
          </p:sp>
        </p:grpSp>
        <p:grpSp>
          <p:nvGrpSpPr>
            <p:cNvPr id="73" name="Group 127"/>
            <p:cNvGrpSpPr>
              <a:grpSpLocks/>
            </p:cNvGrpSpPr>
            <p:nvPr/>
          </p:nvGrpSpPr>
          <p:grpSpPr bwMode="auto">
            <a:xfrm>
              <a:off x="5257800" y="1650999"/>
              <a:ext cx="1146175" cy="1346200"/>
              <a:chOff x="2064" y="1008"/>
              <a:chExt cx="722" cy="848"/>
            </a:xfrm>
          </p:grpSpPr>
          <p:sp>
            <p:nvSpPr>
              <p:cNvPr id="41" name="Oval 128"/>
              <p:cNvSpPr>
                <a:spLocks noChangeArrowheads="1"/>
              </p:cNvSpPr>
              <p:nvPr/>
            </p:nvSpPr>
            <p:spPr bwMode="gray">
              <a:xfrm>
                <a:off x="2064" y="1008"/>
                <a:ext cx="722" cy="727"/>
              </a:xfrm>
              <a:prstGeom prst="ellipse">
                <a:avLst/>
              </a:prstGeom>
              <a:solidFill>
                <a:srgbClr val="EAEAEA">
                  <a:alpha val="50000"/>
                </a:srgbClr>
              </a:solidFill>
              <a:ln w="9525" algn="ctr">
                <a:noFill/>
                <a:round/>
                <a:headEnd/>
                <a:tailEnd/>
              </a:ln>
              <a:effectLst/>
            </p:spPr>
            <p:txBody>
              <a:bodyPr wrap="none" anchor="ctr"/>
              <a:lstStyle/>
              <a:p>
                <a:pPr>
                  <a:defRPr/>
                </a:pPr>
                <a:endParaRPr lang="zh-CN" altLang="en-US">
                  <a:solidFill>
                    <a:srgbClr val="000000"/>
                  </a:solidFill>
                  <a:ea typeface="+mn-ea"/>
                </a:endParaRPr>
              </a:p>
            </p:txBody>
          </p:sp>
          <p:grpSp>
            <p:nvGrpSpPr>
              <p:cNvPr id="74" name="Group 129"/>
              <p:cNvGrpSpPr>
                <a:grpSpLocks/>
              </p:cNvGrpSpPr>
              <p:nvPr/>
            </p:nvGrpSpPr>
            <p:grpSpPr bwMode="auto">
              <a:xfrm>
                <a:off x="2086" y="1028"/>
                <a:ext cx="680" cy="828"/>
                <a:chOff x="3975" y="1593"/>
                <a:chExt cx="931" cy="1140"/>
              </a:xfrm>
            </p:grpSpPr>
            <p:pic>
              <p:nvPicPr>
                <p:cNvPr id="14393" name="Picture 130" descr="circuler_1"/>
                <p:cNvPicPr>
                  <a:picLocks noChangeAspect="1" noChangeArrowheads="1"/>
                </p:cNvPicPr>
                <p:nvPr/>
              </p:nvPicPr>
              <p:blipFill>
                <a:blip r:embed="rId3" cstate="print">
                  <a:lum contrast="6000"/>
                </a:blip>
                <a:srcRect/>
                <a:stretch>
                  <a:fillRect/>
                </a:stretch>
              </p:blipFill>
              <p:spPr bwMode="gray">
                <a:xfrm>
                  <a:off x="3975" y="1593"/>
                  <a:ext cx="925" cy="935"/>
                </a:xfrm>
                <a:prstGeom prst="rect">
                  <a:avLst/>
                </a:prstGeom>
                <a:noFill/>
                <a:ln w="9525">
                  <a:noFill/>
                  <a:miter lim="800000"/>
                  <a:headEnd/>
                  <a:tailEnd/>
                </a:ln>
              </p:spPr>
            </p:pic>
            <p:sp>
              <p:nvSpPr>
                <p:cNvPr id="56" name="Oval 131"/>
                <p:cNvSpPr>
                  <a:spLocks noChangeArrowheads="1"/>
                </p:cNvSpPr>
                <p:nvPr/>
              </p:nvSpPr>
              <p:spPr bwMode="gray">
                <a:xfrm>
                  <a:off x="3975" y="1593"/>
                  <a:ext cx="931" cy="938"/>
                </a:xfrm>
                <a:prstGeom prst="ellipse">
                  <a:avLst/>
                </a:prstGeom>
                <a:solidFill>
                  <a:srgbClr val="5CB1FE">
                    <a:alpha val="50000"/>
                  </a:srgbClr>
                </a:solidFill>
                <a:ln w="9525" algn="ctr">
                  <a:noFill/>
                  <a:round/>
                  <a:headEnd/>
                  <a:tailEnd/>
                </a:ln>
                <a:effectLst/>
              </p:spPr>
              <p:txBody>
                <a:bodyPr wrap="none" anchor="ctr"/>
                <a:lstStyle/>
                <a:p>
                  <a:pPr>
                    <a:defRPr/>
                  </a:pPr>
                  <a:endParaRPr lang="zh-CN" altLang="en-US">
                    <a:solidFill>
                      <a:srgbClr val="000000"/>
                    </a:solidFill>
                    <a:ea typeface="+mn-ea"/>
                  </a:endParaRPr>
                </a:p>
              </p:txBody>
            </p:sp>
            <p:pic>
              <p:nvPicPr>
                <p:cNvPr id="14395" name="Picture 132" descr="light_shadow1"/>
                <p:cNvPicPr>
                  <a:picLocks noChangeAspect="1" noChangeArrowheads="1"/>
                </p:cNvPicPr>
                <p:nvPr/>
              </p:nvPicPr>
              <p:blipFill>
                <a:blip r:embed="rId4" cstate="print">
                  <a:lum contrast="6000"/>
                </a:blip>
                <a:srcRect t="14285"/>
                <a:stretch>
                  <a:fillRect/>
                </a:stretch>
              </p:blipFill>
              <p:spPr bwMode="gray">
                <a:xfrm>
                  <a:off x="3984" y="1632"/>
                  <a:ext cx="682" cy="585"/>
                </a:xfrm>
                <a:prstGeom prst="rect">
                  <a:avLst/>
                </a:prstGeom>
                <a:noFill/>
                <a:ln w="9525">
                  <a:noFill/>
                  <a:miter lim="800000"/>
                  <a:headEnd/>
                  <a:tailEnd/>
                </a:ln>
              </p:spPr>
            </p:pic>
            <p:grpSp>
              <p:nvGrpSpPr>
                <p:cNvPr id="83" name="Group 133"/>
                <p:cNvGrpSpPr>
                  <a:grpSpLocks/>
                </p:cNvGrpSpPr>
                <p:nvPr/>
              </p:nvGrpSpPr>
              <p:grpSpPr bwMode="auto">
                <a:xfrm rot="-3733502" flipH="1" flipV="1">
                  <a:off x="4256" y="2231"/>
                  <a:ext cx="811" cy="194"/>
                  <a:chOff x="2534" y="1067"/>
                  <a:chExt cx="888" cy="241"/>
                </a:xfrm>
              </p:grpSpPr>
              <p:grpSp>
                <p:nvGrpSpPr>
                  <p:cNvPr id="85" name="Group 134"/>
                  <p:cNvGrpSpPr>
                    <a:grpSpLocks/>
                  </p:cNvGrpSpPr>
                  <p:nvPr/>
                </p:nvGrpSpPr>
                <p:grpSpPr bwMode="auto">
                  <a:xfrm>
                    <a:off x="2534" y="1067"/>
                    <a:ext cx="746" cy="186"/>
                    <a:chOff x="1564" y="2573"/>
                    <a:chExt cx="1118" cy="279"/>
                  </a:xfrm>
                </p:grpSpPr>
                <p:sp>
                  <p:nvSpPr>
                    <p:cNvPr id="65" name="AutoShape 135"/>
                    <p:cNvSpPr>
                      <a:spLocks noChangeArrowheads="1"/>
                    </p:cNvSpPr>
                    <p:nvPr/>
                  </p:nvSpPr>
                  <p:spPr bwMode="white">
                    <a:xfrm rot="5263130">
                      <a:off x="1843" y="2295"/>
                      <a:ext cx="232" cy="818"/>
                    </a:xfrm>
                    <a:prstGeom prst="moon">
                      <a:avLst>
                        <a:gd name="adj" fmla="val 49773"/>
                      </a:avLst>
                    </a:prstGeom>
                    <a:solidFill>
                      <a:srgbClr val="FFFFFF">
                        <a:alpha val="3999"/>
                      </a:srgbClr>
                    </a:solidFill>
                    <a:ln w="9525">
                      <a:noFill/>
                      <a:miter lim="800000"/>
                      <a:headEnd/>
                      <a:tailEnd/>
                    </a:ln>
                    <a:effectLst/>
                  </p:spPr>
                  <p:txBody>
                    <a:bodyPr wrap="none" anchor="ctr"/>
                    <a:lstStyle/>
                    <a:p>
                      <a:pPr>
                        <a:defRPr/>
                      </a:pPr>
                      <a:endParaRPr lang="zh-CN" altLang="en-US">
                        <a:solidFill>
                          <a:srgbClr val="000000"/>
                        </a:solidFill>
                        <a:ea typeface="+mn-ea"/>
                      </a:endParaRPr>
                    </a:p>
                  </p:txBody>
                </p:sp>
                <p:sp>
                  <p:nvSpPr>
                    <p:cNvPr id="66" name="AutoShape 136"/>
                    <p:cNvSpPr>
                      <a:spLocks noChangeArrowheads="1"/>
                    </p:cNvSpPr>
                    <p:nvPr/>
                  </p:nvSpPr>
                  <p:spPr bwMode="white">
                    <a:xfrm rot="6078281">
                      <a:off x="1938" y="2318"/>
                      <a:ext cx="245" cy="820"/>
                    </a:xfrm>
                    <a:prstGeom prst="moon">
                      <a:avLst>
                        <a:gd name="adj" fmla="val 49773"/>
                      </a:avLst>
                    </a:prstGeom>
                    <a:solidFill>
                      <a:srgbClr val="FFFFFF">
                        <a:alpha val="3999"/>
                      </a:srgbClr>
                    </a:solidFill>
                    <a:ln w="9525">
                      <a:noFill/>
                      <a:miter lim="800000"/>
                      <a:headEnd/>
                      <a:tailEnd/>
                    </a:ln>
                    <a:effectLst/>
                  </p:spPr>
                  <p:txBody>
                    <a:bodyPr wrap="none" anchor="ctr"/>
                    <a:lstStyle/>
                    <a:p>
                      <a:pPr>
                        <a:defRPr/>
                      </a:pPr>
                      <a:endParaRPr lang="zh-CN" altLang="en-US">
                        <a:solidFill>
                          <a:srgbClr val="000000"/>
                        </a:solidFill>
                        <a:ea typeface="+mn-ea"/>
                      </a:endParaRPr>
                    </a:p>
                  </p:txBody>
                </p:sp>
                <p:sp>
                  <p:nvSpPr>
                    <p:cNvPr id="67" name="AutoShape 137"/>
                    <p:cNvSpPr>
                      <a:spLocks noChangeArrowheads="1"/>
                    </p:cNvSpPr>
                    <p:nvPr/>
                  </p:nvSpPr>
                  <p:spPr bwMode="white">
                    <a:xfrm rot="6373927">
                      <a:off x="2069" y="2298"/>
                      <a:ext cx="227" cy="818"/>
                    </a:xfrm>
                    <a:prstGeom prst="moon">
                      <a:avLst>
                        <a:gd name="adj" fmla="val 49773"/>
                      </a:avLst>
                    </a:prstGeom>
                    <a:solidFill>
                      <a:srgbClr val="FFFFFF">
                        <a:alpha val="3999"/>
                      </a:srgbClr>
                    </a:solidFill>
                    <a:ln w="9525">
                      <a:noFill/>
                      <a:miter lim="800000"/>
                      <a:headEnd/>
                      <a:tailEnd/>
                    </a:ln>
                    <a:effectLst/>
                  </p:spPr>
                  <p:txBody>
                    <a:bodyPr wrap="none" anchor="ctr"/>
                    <a:lstStyle/>
                    <a:p>
                      <a:pPr>
                        <a:defRPr/>
                      </a:pPr>
                      <a:endParaRPr lang="zh-CN" altLang="en-US">
                        <a:solidFill>
                          <a:srgbClr val="000000"/>
                        </a:solidFill>
                        <a:ea typeface="+mn-ea"/>
                      </a:endParaRPr>
                    </a:p>
                  </p:txBody>
                </p:sp>
                <p:sp>
                  <p:nvSpPr>
                    <p:cNvPr id="68" name="AutoShape 138"/>
                    <p:cNvSpPr>
                      <a:spLocks noChangeArrowheads="1"/>
                    </p:cNvSpPr>
                    <p:nvPr/>
                  </p:nvSpPr>
                  <p:spPr bwMode="white">
                    <a:xfrm rot="6906312">
                      <a:off x="2117" y="2365"/>
                      <a:ext cx="258" cy="818"/>
                    </a:xfrm>
                    <a:prstGeom prst="moon">
                      <a:avLst>
                        <a:gd name="adj" fmla="val 49773"/>
                      </a:avLst>
                    </a:prstGeom>
                    <a:solidFill>
                      <a:srgbClr val="FFFFFF">
                        <a:alpha val="3999"/>
                      </a:srgbClr>
                    </a:solidFill>
                    <a:ln w="9525">
                      <a:noFill/>
                      <a:miter lim="800000"/>
                      <a:headEnd/>
                      <a:tailEnd/>
                    </a:ln>
                    <a:effectLst/>
                  </p:spPr>
                  <p:txBody>
                    <a:bodyPr wrap="none" anchor="ctr"/>
                    <a:lstStyle/>
                    <a:p>
                      <a:pPr>
                        <a:defRPr/>
                      </a:pPr>
                      <a:endParaRPr lang="zh-CN" altLang="en-US">
                        <a:solidFill>
                          <a:srgbClr val="000000"/>
                        </a:solidFill>
                        <a:ea typeface="+mn-ea"/>
                      </a:endParaRPr>
                    </a:p>
                  </p:txBody>
                </p:sp>
              </p:grpSp>
              <p:grpSp>
                <p:nvGrpSpPr>
                  <p:cNvPr id="86" name="Group 139"/>
                  <p:cNvGrpSpPr>
                    <a:grpSpLocks/>
                  </p:cNvGrpSpPr>
                  <p:nvPr/>
                </p:nvGrpSpPr>
                <p:grpSpPr bwMode="auto">
                  <a:xfrm rot="1353540">
                    <a:off x="2680" y="1122"/>
                    <a:ext cx="742" cy="186"/>
                    <a:chOff x="1568" y="2571"/>
                    <a:chExt cx="1117" cy="278"/>
                  </a:xfrm>
                </p:grpSpPr>
                <p:sp>
                  <p:nvSpPr>
                    <p:cNvPr id="61" name="AutoShape 140"/>
                    <p:cNvSpPr>
                      <a:spLocks noChangeArrowheads="1"/>
                    </p:cNvSpPr>
                    <p:nvPr/>
                  </p:nvSpPr>
                  <p:spPr bwMode="white">
                    <a:xfrm rot="5263130">
                      <a:off x="1833" y="2304"/>
                      <a:ext cx="239" cy="808"/>
                    </a:xfrm>
                    <a:prstGeom prst="moon">
                      <a:avLst>
                        <a:gd name="adj" fmla="val 49773"/>
                      </a:avLst>
                    </a:prstGeom>
                    <a:solidFill>
                      <a:srgbClr val="FFFFFF">
                        <a:alpha val="3999"/>
                      </a:srgbClr>
                    </a:solidFill>
                    <a:ln w="9525">
                      <a:noFill/>
                      <a:miter lim="800000"/>
                      <a:headEnd/>
                      <a:tailEnd/>
                    </a:ln>
                    <a:effectLst/>
                  </p:spPr>
                  <p:txBody>
                    <a:bodyPr wrap="none" anchor="ctr"/>
                    <a:lstStyle/>
                    <a:p>
                      <a:pPr>
                        <a:defRPr/>
                      </a:pPr>
                      <a:endParaRPr lang="zh-CN" altLang="en-US">
                        <a:solidFill>
                          <a:srgbClr val="000000"/>
                        </a:solidFill>
                        <a:ea typeface="+mn-ea"/>
                      </a:endParaRPr>
                    </a:p>
                  </p:txBody>
                </p:sp>
                <p:sp>
                  <p:nvSpPr>
                    <p:cNvPr id="62" name="AutoShape 141"/>
                    <p:cNvSpPr>
                      <a:spLocks noChangeArrowheads="1"/>
                    </p:cNvSpPr>
                    <p:nvPr/>
                  </p:nvSpPr>
                  <p:spPr bwMode="white">
                    <a:xfrm rot="6078281">
                      <a:off x="1949" y="2313"/>
                      <a:ext cx="252" cy="815"/>
                    </a:xfrm>
                    <a:prstGeom prst="moon">
                      <a:avLst>
                        <a:gd name="adj" fmla="val 49773"/>
                      </a:avLst>
                    </a:prstGeom>
                    <a:solidFill>
                      <a:srgbClr val="FFFFFF">
                        <a:alpha val="3999"/>
                      </a:srgbClr>
                    </a:solidFill>
                    <a:ln w="9525">
                      <a:noFill/>
                      <a:miter lim="800000"/>
                      <a:headEnd/>
                      <a:tailEnd/>
                    </a:ln>
                    <a:effectLst/>
                  </p:spPr>
                  <p:txBody>
                    <a:bodyPr wrap="none" anchor="ctr"/>
                    <a:lstStyle/>
                    <a:p>
                      <a:pPr>
                        <a:defRPr/>
                      </a:pPr>
                      <a:endParaRPr lang="zh-CN" altLang="en-US">
                        <a:solidFill>
                          <a:srgbClr val="000000"/>
                        </a:solidFill>
                        <a:ea typeface="+mn-ea"/>
                      </a:endParaRPr>
                    </a:p>
                  </p:txBody>
                </p:sp>
                <p:sp>
                  <p:nvSpPr>
                    <p:cNvPr id="63" name="AutoShape 142"/>
                    <p:cNvSpPr>
                      <a:spLocks noChangeArrowheads="1"/>
                    </p:cNvSpPr>
                    <p:nvPr/>
                  </p:nvSpPr>
                  <p:spPr bwMode="white">
                    <a:xfrm rot="6373927">
                      <a:off x="2031" y="2333"/>
                      <a:ext cx="252" cy="815"/>
                    </a:xfrm>
                    <a:prstGeom prst="moon">
                      <a:avLst>
                        <a:gd name="adj" fmla="val 49773"/>
                      </a:avLst>
                    </a:prstGeom>
                    <a:solidFill>
                      <a:srgbClr val="FFFFFF">
                        <a:alpha val="3999"/>
                      </a:srgbClr>
                    </a:solidFill>
                    <a:ln w="9525">
                      <a:noFill/>
                      <a:miter lim="800000"/>
                      <a:headEnd/>
                      <a:tailEnd/>
                    </a:ln>
                    <a:effectLst/>
                  </p:spPr>
                  <p:txBody>
                    <a:bodyPr wrap="none" anchor="ctr"/>
                    <a:lstStyle/>
                    <a:p>
                      <a:pPr>
                        <a:defRPr/>
                      </a:pPr>
                      <a:endParaRPr lang="zh-CN" altLang="en-US">
                        <a:solidFill>
                          <a:srgbClr val="000000"/>
                        </a:solidFill>
                        <a:ea typeface="+mn-ea"/>
                      </a:endParaRPr>
                    </a:p>
                  </p:txBody>
                </p:sp>
                <p:sp>
                  <p:nvSpPr>
                    <p:cNvPr id="64" name="AutoShape 143"/>
                    <p:cNvSpPr>
                      <a:spLocks noChangeArrowheads="1"/>
                    </p:cNvSpPr>
                    <p:nvPr/>
                  </p:nvSpPr>
                  <p:spPr bwMode="white">
                    <a:xfrm rot="6906312">
                      <a:off x="2130" y="2374"/>
                      <a:ext cx="241" cy="815"/>
                    </a:xfrm>
                    <a:prstGeom prst="moon">
                      <a:avLst>
                        <a:gd name="adj" fmla="val 49773"/>
                      </a:avLst>
                    </a:prstGeom>
                    <a:solidFill>
                      <a:srgbClr val="FFFFFF">
                        <a:alpha val="3999"/>
                      </a:srgbClr>
                    </a:solidFill>
                    <a:ln w="9525">
                      <a:noFill/>
                      <a:miter lim="800000"/>
                      <a:headEnd/>
                      <a:tailEnd/>
                    </a:ln>
                    <a:effectLst/>
                  </p:spPr>
                  <p:txBody>
                    <a:bodyPr wrap="none" anchor="ctr"/>
                    <a:lstStyle/>
                    <a:p>
                      <a:pPr>
                        <a:defRPr/>
                      </a:pPr>
                      <a:endParaRPr lang="zh-CN" altLang="en-US">
                        <a:solidFill>
                          <a:srgbClr val="000000"/>
                        </a:solidFill>
                        <a:ea typeface="+mn-ea"/>
                      </a:endParaRPr>
                    </a:p>
                  </p:txBody>
                </p:sp>
              </p:grpSp>
            </p:grpSp>
          </p:grpSp>
          <p:grpSp>
            <p:nvGrpSpPr>
              <p:cNvPr id="87" name="Group 144"/>
              <p:cNvGrpSpPr>
                <a:grpSpLocks/>
              </p:cNvGrpSpPr>
              <p:nvPr/>
            </p:nvGrpSpPr>
            <p:grpSpPr bwMode="auto">
              <a:xfrm rot="-3733502" flipH="1" flipV="1">
                <a:off x="2369" y="1514"/>
                <a:ext cx="526" cy="104"/>
                <a:chOff x="2527" y="1096"/>
                <a:chExt cx="893" cy="206"/>
              </a:xfrm>
            </p:grpSpPr>
            <p:grpSp>
              <p:nvGrpSpPr>
                <p:cNvPr id="88" name="Group 145"/>
                <p:cNvGrpSpPr>
                  <a:grpSpLocks/>
                </p:cNvGrpSpPr>
                <p:nvPr/>
              </p:nvGrpSpPr>
              <p:grpSpPr bwMode="auto">
                <a:xfrm>
                  <a:off x="2527" y="1096"/>
                  <a:ext cx="742" cy="188"/>
                  <a:chOff x="1563" y="2572"/>
                  <a:chExt cx="1120" cy="277"/>
                </a:xfrm>
              </p:grpSpPr>
              <p:sp>
                <p:nvSpPr>
                  <p:cNvPr id="51" name="AutoShape 146"/>
                  <p:cNvSpPr>
                    <a:spLocks noChangeArrowheads="1"/>
                  </p:cNvSpPr>
                  <p:nvPr/>
                </p:nvSpPr>
                <p:spPr bwMode="white">
                  <a:xfrm rot="5263130">
                    <a:off x="1831" y="2340"/>
                    <a:ext cx="231" cy="815"/>
                  </a:xfrm>
                  <a:prstGeom prst="moon">
                    <a:avLst>
                      <a:gd name="adj" fmla="val 49773"/>
                    </a:avLst>
                  </a:prstGeom>
                  <a:solidFill>
                    <a:srgbClr val="FFFFFF">
                      <a:alpha val="3999"/>
                    </a:srgbClr>
                  </a:solidFill>
                  <a:ln w="9525">
                    <a:noFill/>
                    <a:miter lim="800000"/>
                    <a:headEnd/>
                    <a:tailEnd/>
                  </a:ln>
                  <a:effectLst/>
                </p:spPr>
                <p:txBody>
                  <a:bodyPr wrap="none" anchor="ctr"/>
                  <a:lstStyle/>
                  <a:p>
                    <a:pPr>
                      <a:defRPr/>
                    </a:pPr>
                    <a:endParaRPr lang="zh-CN" altLang="en-US">
                      <a:solidFill>
                        <a:srgbClr val="000000"/>
                      </a:solidFill>
                      <a:ea typeface="+mn-ea"/>
                    </a:endParaRPr>
                  </a:p>
                </p:txBody>
              </p:sp>
              <p:sp>
                <p:nvSpPr>
                  <p:cNvPr id="52" name="AutoShape 147"/>
                  <p:cNvSpPr>
                    <a:spLocks noChangeArrowheads="1"/>
                  </p:cNvSpPr>
                  <p:nvPr/>
                </p:nvSpPr>
                <p:spPr bwMode="white">
                  <a:xfrm rot="6078281">
                    <a:off x="1968" y="2347"/>
                    <a:ext cx="231" cy="815"/>
                  </a:xfrm>
                  <a:prstGeom prst="moon">
                    <a:avLst>
                      <a:gd name="adj" fmla="val 49773"/>
                    </a:avLst>
                  </a:prstGeom>
                  <a:solidFill>
                    <a:srgbClr val="FFFFFF">
                      <a:alpha val="3999"/>
                    </a:srgbClr>
                  </a:solidFill>
                  <a:ln w="9525">
                    <a:noFill/>
                    <a:miter lim="800000"/>
                    <a:headEnd/>
                    <a:tailEnd/>
                  </a:ln>
                  <a:effectLst/>
                </p:spPr>
                <p:txBody>
                  <a:bodyPr wrap="none" anchor="ctr"/>
                  <a:lstStyle/>
                  <a:p>
                    <a:pPr>
                      <a:defRPr/>
                    </a:pPr>
                    <a:endParaRPr lang="zh-CN" altLang="en-US">
                      <a:solidFill>
                        <a:srgbClr val="000000"/>
                      </a:solidFill>
                      <a:ea typeface="+mn-ea"/>
                    </a:endParaRPr>
                  </a:p>
                </p:txBody>
              </p:sp>
              <p:sp>
                <p:nvSpPr>
                  <p:cNvPr id="53" name="AutoShape 148"/>
                  <p:cNvSpPr>
                    <a:spLocks noChangeArrowheads="1"/>
                  </p:cNvSpPr>
                  <p:nvPr/>
                </p:nvSpPr>
                <p:spPr bwMode="white">
                  <a:xfrm rot="6373927">
                    <a:off x="2045" y="2377"/>
                    <a:ext cx="231" cy="815"/>
                  </a:xfrm>
                  <a:prstGeom prst="moon">
                    <a:avLst>
                      <a:gd name="adj" fmla="val 49773"/>
                    </a:avLst>
                  </a:prstGeom>
                  <a:solidFill>
                    <a:srgbClr val="FFFFFF">
                      <a:alpha val="3999"/>
                    </a:srgbClr>
                  </a:solidFill>
                  <a:ln w="9525">
                    <a:noFill/>
                    <a:miter lim="800000"/>
                    <a:headEnd/>
                    <a:tailEnd/>
                  </a:ln>
                  <a:effectLst/>
                </p:spPr>
                <p:txBody>
                  <a:bodyPr wrap="none" anchor="ctr"/>
                  <a:lstStyle/>
                  <a:p>
                    <a:pPr>
                      <a:defRPr/>
                    </a:pPr>
                    <a:endParaRPr lang="zh-CN" altLang="en-US">
                      <a:solidFill>
                        <a:srgbClr val="000000"/>
                      </a:solidFill>
                      <a:ea typeface="+mn-ea"/>
                    </a:endParaRPr>
                  </a:p>
                </p:txBody>
              </p:sp>
              <p:sp>
                <p:nvSpPr>
                  <p:cNvPr id="54" name="AutoShape 149"/>
                  <p:cNvSpPr>
                    <a:spLocks noChangeArrowheads="1"/>
                  </p:cNvSpPr>
                  <p:nvPr/>
                </p:nvSpPr>
                <p:spPr bwMode="white">
                  <a:xfrm rot="6906312">
                    <a:off x="2124" y="2400"/>
                    <a:ext cx="233" cy="815"/>
                  </a:xfrm>
                  <a:prstGeom prst="moon">
                    <a:avLst>
                      <a:gd name="adj" fmla="val 49773"/>
                    </a:avLst>
                  </a:prstGeom>
                  <a:solidFill>
                    <a:srgbClr val="FFFFFF">
                      <a:alpha val="3999"/>
                    </a:srgbClr>
                  </a:solidFill>
                  <a:ln w="9525">
                    <a:noFill/>
                    <a:miter lim="800000"/>
                    <a:headEnd/>
                    <a:tailEnd/>
                  </a:ln>
                  <a:effectLst/>
                </p:spPr>
                <p:txBody>
                  <a:bodyPr wrap="none" anchor="ctr"/>
                  <a:lstStyle/>
                  <a:p>
                    <a:pPr>
                      <a:defRPr/>
                    </a:pPr>
                    <a:endParaRPr lang="zh-CN" altLang="en-US">
                      <a:solidFill>
                        <a:srgbClr val="000000"/>
                      </a:solidFill>
                      <a:ea typeface="+mn-ea"/>
                    </a:endParaRPr>
                  </a:p>
                </p:txBody>
              </p:sp>
            </p:grpSp>
            <p:grpSp>
              <p:nvGrpSpPr>
                <p:cNvPr id="98" name="Group 150"/>
                <p:cNvGrpSpPr>
                  <a:grpSpLocks/>
                </p:cNvGrpSpPr>
                <p:nvPr/>
              </p:nvGrpSpPr>
              <p:grpSpPr bwMode="auto">
                <a:xfrm rot="1353540">
                  <a:off x="2678" y="1115"/>
                  <a:ext cx="742" cy="187"/>
                  <a:chOff x="1565" y="2572"/>
                  <a:chExt cx="1118" cy="280"/>
                </a:xfrm>
              </p:grpSpPr>
              <p:sp>
                <p:nvSpPr>
                  <p:cNvPr id="47" name="AutoShape 151"/>
                  <p:cNvSpPr>
                    <a:spLocks noChangeArrowheads="1"/>
                  </p:cNvSpPr>
                  <p:nvPr/>
                </p:nvSpPr>
                <p:spPr bwMode="white">
                  <a:xfrm rot="5263130">
                    <a:off x="1854" y="2364"/>
                    <a:ext cx="211" cy="816"/>
                  </a:xfrm>
                  <a:prstGeom prst="moon">
                    <a:avLst>
                      <a:gd name="adj" fmla="val 49773"/>
                    </a:avLst>
                  </a:prstGeom>
                  <a:solidFill>
                    <a:srgbClr val="FFFFFF">
                      <a:alpha val="3999"/>
                    </a:srgbClr>
                  </a:solidFill>
                  <a:ln w="9525">
                    <a:noFill/>
                    <a:miter lim="800000"/>
                    <a:headEnd/>
                    <a:tailEnd/>
                  </a:ln>
                  <a:effectLst/>
                </p:spPr>
                <p:txBody>
                  <a:bodyPr wrap="none" anchor="ctr"/>
                  <a:lstStyle/>
                  <a:p>
                    <a:pPr>
                      <a:defRPr/>
                    </a:pPr>
                    <a:endParaRPr lang="zh-CN" altLang="en-US">
                      <a:solidFill>
                        <a:srgbClr val="000000"/>
                      </a:solidFill>
                      <a:ea typeface="+mn-ea"/>
                    </a:endParaRPr>
                  </a:p>
                </p:txBody>
              </p:sp>
              <p:sp>
                <p:nvSpPr>
                  <p:cNvPr id="48" name="AutoShape 152"/>
                  <p:cNvSpPr>
                    <a:spLocks noChangeArrowheads="1"/>
                  </p:cNvSpPr>
                  <p:nvPr/>
                </p:nvSpPr>
                <p:spPr bwMode="white">
                  <a:xfrm rot="6078281">
                    <a:off x="1995" y="2369"/>
                    <a:ext cx="208" cy="816"/>
                  </a:xfrm>
                  <a:prstGeom prst="moon">
                    <a:avLst>
                      <a:gd name="adj" fmla="val 49773"/>
                    </a:avLst>
                  </a:prstGeom>
                  <a:solidFill>
                    <a:srgbClr val="FFFFFF">
                      <a:alpha val="3999"/>
                    </a:srgbClr>
                  </a:solidFill>
                  <a:ln w="9525">
                    <a:noFill/>
                    <a:miter lim="800000"/>
                    <a:headEnd/>
                    <a:tailEnd/>
                  </a:ln>
                  <a:effectLst/>
                </p:spPr>
                <p:txBody>
                  <a:bodyPr wrap="none" anchor="ctr"/>
                  <a:lstStyle/>
                  <a:p>
                    <a:pPr>
                      <a:defRPr/>
                    </a:pPr>
                    <a:endParaRPr lang="zh-CN" altLang="en-US">
                      <a:solidFill>
                        <a:srgbClr val="000000"/>
                      </a:solidFill>
                      <a:ea typeface="+mn-ea"/>
                    </a:endParaRPr>
                  </a:p>
                </p:txBody>
              </p:sp>
              <p:sp>
                <p:nvSpPr>
                  <p:cNvPr id="49" name="AutoShape 153"/>
                  <p:cNvSpPr>
                    <a:spLocks noChangeArrowheads="1"/>
                  </p:cNvSpPr>
                  <p:nvPr/>
                </p:nvSpPr>
                <p:spPr bwMode="white">
                  <a:xfrm rot="6373927">
                    <a:off x="2075" y="2380"/>
                    <a:ext cx="202" cy="811"/>
                  </a:xfrm>
                  <a:prstGeom prst="moon">
                    <a:avLst>
                      <a:gd name="adj" fmla="val 49773"/>
                    </a:avLst>
                  </a:prstGeom>
                  <a:solidFill>
                    <a:srgbClr val="FFFFFF">
                      <a:alpha val="3999"/>
                    </a:srgbClr>
                  </a:solidFill>
                  <a:ln w="9525">
                    <a:noFill/>
                    <a:miter lim="800000"/>
                    <a:headEnd/>
                    <a:tailEnd/>
                  </a:ln>
                  <a:effectLst/>
                </p:spPr>
                <p:txBody>
                  <a:bodyPr wrap="none" anchor="ctr"/>
                  <a:lstStyle/>
                  <a:p>
                    <a:pPr>
                      <a:defRPr/>
                    </a:pPr>
                    <a:endParaRPr lang="zh-CN" altLang="en-US">
                      <a:solidFill>
                        <a:srgbClr val="000000"/>
                      </a:solidFill>
                      <a:ea typeface="+mn-ea"/>
                    </a:endParaRPr>
                  </a:p>
                </p:txBody>
              </p:sp>
              <p:sp>
                <p:nvSpPr>
                  <p:cNvPr id="50" name="AutoShape 154"/>
                  <p:cNvSpPr>
                    <a:spLocks noChangeArrowheads="1"/>
                  </p:cNvSpPr>
                  <p:nvPr/>
                </p:nvSpPr>
                <p:spPr bwMode="white">
                  <a:xfrm rot="6906312">
                    <a:off x="2159" y="2420"/>
                    <a:ext cx="211" cy="813"/>
                  </a:xfrm>
                  <a:prstGeom prst="moon">
                    <a:avLst>
                      <a:gd name="adj" fmla="val 49773"/>
                    </a:avLst>
                  </a:prstGeom>
                  <a:solidFill>
                    <a:srgbClr val="FFFFFF">
                      <a:alpha val="3999"/>
                    </a:srgbClr>
                  </a:solidFill>
                  <a:ln w="9525">
                    <a:noFill/>
                    <a:miter lim="800000"/>
                    <a:headEnd/>
                    <a:tailEnd/>
                  </a:ln>
                  <a:effectLst/>
                </p:spPr>
                <p:txBody>
                  <a:bodyPr wrap="none" anchor="ctr"/>
                  <a:lstStyle/>
                  <a:p>
                    <a:pPr>
                      <a:defRPr/>
                    </a:pPr>
                    <a:endParaRPr lang="zh-CN" altLang="en-US">
                      <a:solidFill>
                        <a:srgbClr val="000000"/>
                      </a:solidFill>
                      <a:ea typeface="+mn-ea"/>
                    </a:endParaRPr>
                  </a:p>
                </p:txBody>
              </p:sp>
            </p:grpSp>
          </p:grpSp>
          <p:sp>
            <p:nvSpPr>
              <p:cNvPr id="14382" name="Rectangle 155"/>
              <p:cNvSpPr>
                <a:spLocks noChangeArrowheads="1"/>
              </p:cNvSpPr>
              <p:nvPr/>
            </p:nvSpPr>
            <p:spPr bwMode="gray">
              <a:xfrm>
                <a:off x="2172" y="1219"/>
                <a:ext cx="506" cy="291"/>
              </a:xfrm>
              <a:prstGeom prst="rect">
                <a:avLst/>
              </a:prstGeom>
              <a:noFill/>
              <a:ln w="9525" algn="ctr">
                <a:noFill/>
                <a:miter lim="800000"/>
                <a:headEnd/>
                <a:tailEnd/>
              </a:ln>
            </p:spPr>
            <p:txBody>
              <a:bodyPr wrap="none">
                <a:spAutoFit/>
              </a:bodyPr>
              <a:lstStyle/>
              <a:p>
                <a:pPr algn="ctr"/>
                <a:r>
                  <a:rPr lang="zh-CN" altLang="en-US" sz="2400" b="1">
                    <a:solidFill>
                      <a:srgbClr val="000000"/>
                    </a:solidFill>
                    <a:latin typeface="黑体" pitchFamily="49" charset="-122"/>
                    <a:ea typeface="黑体" pitchFamily="49" charset="-122"/>
                    <a:cs typeface="Arial" pitchFamily="34" charset="0"/>
                  </a:rPr>
                  <a:t>想用</a:t>
                </a:r>
                <a:endParaRPr lang="en-US" altLang="zh-CN" sz="2400" b="1">
                  <a:solidFill>
                    <a:srgbClr val="000000"/>
                  </a:solidFill>
                  <a:latin typeface="黑体" pitchFamily="49" charset="-122"/>
                  <a:ea typeface="黑体" pitchFamily="49" charset="-122"/>
                  <a:cs typeface="Arial" pitchFamily="34" charset="0"/>
                </a:endParaRPr>
              </a:p>
            </p:txBody>
          </p:sp>
        </p:grpSp>
        <p:grpSp>
          <p:nvGrpSpPr>
            <p:cNvPr id="99" name="Group 156"/>
            <p:cNvGrpSpPr>
              <a:grpSpLocks/>
            </p:cNvGrpSpPr>
            <p:nvPr/>
          </p:nvGrpSpPr>
          <p:grpSpPr bwMode="auto">
            <a:xfrm rot="4976862" flipH="1">
              <a:off x="4559300" y="3444875"/>
              <a:ext cx="673100" cy="647700"/>
              <a:chOff x="1944" y="1111"/>
              <a:chExt cx="204" cy="196"/>
            </a:xfrm>
          </p:grpSpPr>
          <p:pic>
            <p:nvPicPr>
              <p:cNvPr id="14362" name="Picture 157" descr="circuler_1"/>
              <p:cNvPicPr>
                <a:picLocks noChangeAspect="1" noChangeArrowheads="1"/>
              </p:cNvPicPr>
              <p:nvPr/>
            </p:nvPicPr>
            <p:blipFill>
              <a:blip r:embed="rId5" cstate="print">
                <a:lum contrast="6000"/>
              </a:blip>
              <a:srcRect/>
              <a:stretch>
                <a:fillRect/>
              </a:stretch>
            </p:blipFill>
            <p:spPr bwMode="gray">
              <a:xfrm flipH="1">
                <a:off x="1961" y="1124"/>
                <a:ext cx="174" cy="172"/>
              </a:xfrm>
              <a:prstGeom prst="rect">
                <a:avLst/>
              </a:prstGeom>
              <a:noFill/>
              <a:ln w="9525">
                <a:noFill/>
                <a:miter lim="800000"/>
                <a:headEnd/>
                <a:tailEnd/>
              </a:ln>
            </p:spPr>
          </p:pic>
          <p:sp>
            <p:nvSpPr>
              <p:cNvPr id="27" name="Oval 158"/>
              <p:cNvSpPr>
                <a:spLocks noChangeArrowheads="1"/>
              </p:cNvSpPr>
              <p:nvPr/>
            </p:nvSpPr>
            <p:spPr bwMode="gray">
              <a:xfrm flipH="1">
                <a:off x="1962" y="1124"/>
                <a:ext cx="173" cy="172"/>
              </a:xfrm>
              <a:prstGeom prst="ellipse">
                <a:avLst/>
              </a:prstGeom>
              <a:gradFill rotWithShape="1">
                <a:gsLst>
                  <a:gs pos="0">
                    <a:srgbClr val="808080">
                      <a:gamma/>
                      <a:shade val="46275"/>
                      <a:invGamma/>
                    </a:srgbClr>
                  </a:gs>
                  <a:gs pos="50000">
                    <a:srgbClr val="808080">
                      <a:alpha val="50000"/>
                    </a:srgbClr>
                  </a:gs>
                  <a:gs pos="100000">
                    <a:srgbClr val="808080">
                      <a:gamma/>
                      <a:shade val="46275"/>
                      <a:invGamma/>
                    </a:srgbClr>
                  </a:gs>
                </a:gsLst>
                <a:lin ang="5400000" scaled="1"/>
              </a:gradFill>
              <a:ln w="9525" algn="ctr">
                <a:noFill/>
                <a:round/>
                <a:headEnd/>
                <a:tailEnd/>
              </a:ln>
              <a:effectLst/>
            </p:spPr>
            <p:txBody>
              <a:bodyPr wrap="none" anchor="ctr"/>
              <a:lstStyle/>
              <a:p>
                <a:pPr>
                  <a:defRPr/>
                </a:pPr>
                <a:endParaRPr lang="zh-CN" altLang="en-US">
                  <a:solidFill>
                    <a:srgbClr val="000000"/>
                  </a:solidFill>
                  <a:ea typeface="+mn-ea"/>
                </a:endParaRPr>
              </a:p>
            </p:txBody>
          </p:sp>
          <p:grpSp>
            <p:nvGrpSpPr>
              <p:cNvPr id="100" name="Group 159"/>
              <p:cNvGrpSpPr>
                <a:grpSpLocks/>
              </p:cNvGrpSpPr>
              <p:nvPr/>
            </p:nvGrpSpPr>
            <p:grpSpPr bwMode="auto">
              <a:xfrm rot="1297425" flipV="1">
                <a:off x="1967" y="1262"/>
                <a:ext cx="151" cy="34"/>
                <a:chOff x="2535" y="1058"/>
                <a:chExt cx="897" cy="227"/>
              </a:xfrm>
            </p:grpSpPr>
            <p:grpSp>
              <p:nvGrpSpPr>
                <p:cNvPr id="101" name="Group 160"/>
                <p:cNvGrpSpPr>
                  <a:grpSpLocks/>
                </p:cNvGrpSpPr>
                <p:nvPr/>
              </p:nvGrpSpPr>
              <p:grpSpPr bwMode="auto">
                <a:xfrm>
                  <a:off x="2535" y="1058"/>
                  <a:ext cx="744" cy="186"/>
                  <a:chOff x="1576" y="2564"/>
                  <a:chExt cx="1121" cy="279"/>
                </a:xfrm>
              </p:grpSpPr>
              <p:sp>
                <p:nvSpPr>
                  <p:cNvPr id="37" name="AutoShape 161"/>
                  <p:cNvSpPr>
                    <a:spLocks noChangeArrowheads="1"/>
                  </p:cNvSpPr>
                  <p:nvPr/>
                </p:nvSpPr>
                <p:spPr bwMode="gray">
                  <a:xfrm rot="5263130">
                    <a:off x="2097" y="2150"/>
                    <a:ext cx="226" cy="801"/>
                  </a:xfrm>
                  <a:prstGeom prst="moon">
                    <a:avLst>
                      <a:gd name="adj" fmla="val 49773"/>
                    </a:avLst>
                  </a:prstGeom>
                  <a:solidFill>
                    <a:srgbClr val="FFFFFF">
                      <a:alpha val="3999"/>
                    </a:srgbClr>
                  </a:solidFill>
                  <a:ln w="9525">
                    <a:noFill/>
                    <a:miter lim="800000"/>
                    <a:headEnd/>
                    <a:tailEnd/>
                  </a:ln>
                  <a:effectLst/>
                </p:spPr>
                <p:txBody>
                  <a:bodyPr wrap="none" anchor="ctr"/>
                  <a:lstStyle/>
                  <a:p>
                    <a:pPr>
                      <a:defRPr/>
                    </a:pPr>
                    <a:endParaRPr lang="zh-CN" altLang="en-US">
                      <a:solidFill>
                        <a:srgbClr val="000000"/>
                      </a:solidFill>
                      <a:ea typeface="+mn-ea"/>
                    </a:endParaRPr>
                  </a:p>
                </p:txBody>
              </p:sp>
              <p:sp>
                <p:nvSpPr>
                  <p:cNvPr id="38" name="AutoShape 162"/>
                  <p:cNvSpPr>
                    <a:spLocks noChangeArrowheads="1"/>
                  </p:cNvSpPr>
                  <p:nvPr/>
                </p:nvSpPr>
                <p:spPr bwMode="gray">
                  <a:xfrm rot="6078281">
                    <a:off x="2225" y="2214"/>
                    <a:ext cx="221" cy="801"/>
                  </a:xfrm>
                  <a:prstGeom prst="moon">
                    <a:avLst>
                      <a:gd name="adj" fmla="val 49773"/>
                    </a:avLst>
                  </a:prstGeom>
                  <a:solidFill>
                    <a:srgbClr val="FFFFFF">
                      <a:alpha val="3999"/>
                    </a:srgbClr>
                  </a:solidFill>
                  <a:ln w="9525">
                    <a:noFill/>
                    <a:miter lim="800000"/>
                    <a:headEnd/>
                    <a:tailEnd/>
                  </a:ln>
                  <a:effectLst/>
                </p:spPr>
                <p:txBody>
                  <a:bodyPr wrap="none" anchor="ctr"/>
                  <a:lstStyle/>
                  <a:p>
                    <a:pPr>
                      <a:defRPr/>
                    </a:pPr>
                    <a:endParaRPr lang="zh-CN" altLang="en-US">
                      <a:solidFill>
                        <a:srgbClr val="000000"/>
                      </a:solidFill>
                      <a:ea typeface="+mn-ea"/>
                    </a:endParaRPr>
                  </a:p>
                </p:txBody>
              </p:sp>
              <p:sp>
                <p:nvSpPr>
                  <p:cNvPr id="39" name="AutoShape 163"/>
                  <p:cNvSpPr>
                    <a:spLocks noChangeArrowheads="1"/>
                  </p:cNvSpPr>
                  <p:nvPr/>
                </p:nvSpPr>
                <p:spPr bwMode="gray">
                  <a:xfrm rot="6373927">
                    <a:off x="2303" y="2219"/>
                    <a:ext cx="216" cy="801"/>
                  </a:xfrm>
                  <a:prstGeom prst="moon">
                    <a:avLst>
                      <a:gd name="adj" fmla="val 49773"/>
                    </a:avLst>
                  </a:prstGeom>
                  <a:solidFill>
                    <a:srgbClr val="FFFFFF">
                      <a:alpha val="3999"/>
                    </a:srgbClr>
                  </a:solidFill>
                  <a:ln w="9525">
                    <a:noFill/>
                    <a:miter lim="800000"/>
                    <a:headEnd/>
                    <a:tailEnd/>
                  </a:ln>
                  <a:effectLst/>
                </p:spPr>
                <p:txBody>
                  <a:bodyPr wrap="none" anchor="ctr"/>
                  <a:lstStyle/>
                  <a:p>
                    <a:pPr>
                      <a:defRPr/>
                    </a:pPr>
                    <a:endParaRPr lang="zh-CN" altLang="en-US">
                      <a:solidFill>
                        <a:srgbClr val="000000"/>
                      </a:solidFill>
                      <a:ea typeface="+mn-ea"/>
                    </a:endParaRPr>
                  </a:p>
                </p:txBody>
              </p:sp>
              <p:sp>
                <p:nvSpPr>
                  <p:cNvPr id="40" name="AutoShape 164"/>
                  <p:cNvSpPr>
                    <a:spLocks noChangeArrowheads="1"/>
                  </p:cNvSpPr>
                  <p:nvPr/>
                </p:nvSpPr>
                <p:spPr bwMode="gray">
                  <a:xfrm rot="6906312">
                    <a:off x="2390" y="2215"/>
                    <a:ext cx="216" cy="805"/>
                  </a:xfrm>
                  <a:prstGeom prst="moon">
                    <a:avLst>
                      <a:gd name="adj" fmla="val 49773"/>
                    </a:avLst>
                  </a:prstGeom>
                  <a:solidFill>
                    <a:srgbClr val="FFFFFF">
                      <a:alpha val="3999"/>
                    </a:srgbClr>
                  </a:solidFill>
                  <a:ln w="9525">
                    <a:noFill/>
                    <a:miter lim="800000"/>
                    <a:headEnd/>
                    <a:tailEnd/>
                  </a:ln>
                  <a:effectLst/>
                </p:spPr>
                <p:txBody>
                  <a:bodyPr wrap="none" anchor="ctr"/>
                  <a:lstStyle/>
                  <a:p>
                    <a:pPr>
                      <a:defRPr/>
                    </a:pPr>
                    <a:endParaRPr lang="zh-CN" altLang="en-US">
                      <a:solidFill>
                        <a:srgbClr val="000000"/>
                      </a:solidFill>
                      <a:ea typeface="+mn-ea"/>
                    </a:endParaRPr>
                  </a:p>
                </p:txBody>
              </p:sp>
            </p:grpSp>
            <p:grpSp>
              <p:nvGrpSpPr>
                <p:cNvPr id="102" name="Group 165"/>
                <p:cNvGrpSpPr>
                  <a:grpSpLocks/>
                </p:cNvGrpSpPr>
                <p:nvPr/>
              </p:nvGrpSpPr>
              <p:grpSpPr bwMode="auto">
                <a:xfrm rot="1353540">
                  <a:off x="2689" y="1098"/>
                  <a:ext cx="743" cy="187"/>
                  <a:chOff x="1573" y="2560"/>
                  <a:chExt cx="1120" cy="282"/>
                </a:xfrm>
              </p:grpSpPr>
              <p:sp>
                <p:nvSpPr>
                  <p:cNvPr id="33" name="AutoShape 166"/>
                  <p:cNvSpPr>
                    <a:spLocks noChangeArrowheads="1"/>
                  </p:cNvSpPr>
                  <p:nvPr/>
                </p:nvSpPr>
                <p:spPr bwMode="gray">
                  <a:xfrm rot="5263130">
                    <a:off x="2112" y="2151"/>
                    <a:ext cx="203" cy="819"/>
                  </a:xfrm>
                  <a:prstGeom prst="moon">
                    <a:avLst>
                      <a:gd name="adj" fmla="val 49773"/>
                    </a:avLst>
                  </a:prstGeom>
                  <a:solidFill>
                    <a:srgbClr val="FFFFFF">
                      <a:alpha val="3999"/>
                    </a:srgbClr>
                  </a:solidFill>
                  <a:ln w="9525">
                    <a:noFill/>
                    <a:miter lim="800000"/>
                    <a:headEnd/>
                    <a:tailEnd/>
                  </a:ln>
                  <a:effectLst/>
                </p:spPr>
                <p:txBody>
                  <a:bodyPr wrap="none" anchor="ctr"/>
                  <a:lstStyle/>
                  <a:p>
                    <a:pPr>
                      <a:defRPr/>
                    </a:pPr>
                    <a:endParaRPr lang="zh-CN" altLang="en-US">
                      <a:solidFill>
                        <a:srgbClr val="000000"/>
                      </a:solidFill>
                      <a:ea typeface="+mn-ea"/>
                    </a:endParaRPr>
                  </a:p>
                </p:txBody>
              </p:sp>
              <p:sp>
                <p:nvSpPr>
                  <p:cNvPr id="34" name="AutoShape 167"/>
                  <p:cNvSpPr>
                    <a:spLocks noChangeArrowheads="1"/>
                  </p:cNvSpPr>
                  <p:nvPr/>
                </p:nvSpPr>
                <p:spPr bwMode="gray">
                  <a:xfrm rot="6078281">
                    <a:off x="2241" y="2140"/>
                    <a:ext cx="198" cy="827"/>
                  </a:xfrm>
                  <a:prstGeom prst="moon">
                    <a:avLst>
                      <a:gd name="adj" fmla="val 49773"/>
                    </a:avLst>
                  </a:prstGeom>
                  <a:solidFill>
                    <a:srgbClr val="FFFFFF">
                      <a:alpha val="3999"/>
                    </a:srgbClr>
                  </a:solidFill>
                  <a:ln w="9525">
                    <a:noFill/>
                    <a:miter lim="800000"/>
                    <a:headEnd/>
                    <a:tailEnd/>
                  </a:ln>
                  <a:effectLst/>
                </p:spPr>
                <p:txBody>
                  <a:bodyPr wrap="none" anchor="ctr"/>
                  <a:lstStyle/>
                  <a:p>
                    <a:pPr>
                      <a:defRPr/>
                    </a:pPr>
                    <a:endParaRPr lang="zh-CN" altLang="en-US">
                      <a:solidFill>
                        <a:srgbClr val="000000"/>
                      </a:solidFill>
                      <a:ea typeface="+mn-ea"/>
                    </a:endParaRPr>
                  </a:p>
                </p:txBody>
              </p:sp>
              <p:sp>
                <p:nvSpPr>
                  <p:cNvPr id="35" name="AutoShape 168"/>
                  <p:cNvSpPr>
                    <a:spLocks noChangeArrowheads="1"/>
                  </p:cNvSpPr>
                  <p:nvPr/>
                </p:nvSpPr>
                <p:spPr bwMode="gray">
                  <a:xfrm rot="6373927">
                    <a:off x="2311" y="2143"/>
                    <a:ext cx="218" cy="823"/>
                  </a:xfrm>
                  <a:prstGeom prst="moon">
                    <a:avLst>
                      <a:gd name="adj" fmla="val 49773"/>
                    </a:avLst>
                  </a:prstGeom>
                  <a:solidFill>
                    <a:srgbClr val="FFFFFF">
                      <a:alpha val="3999"/>
                    </a:srgbClr>
                  </a:solidFill>
                  <a:ln w="9525">
                    <a:noFill/>
                    <a:miter lim="800000"/>
                    <a:headEnd/>
                    <a:tailEnd/>
                  </a:ln>
                  <a:effectLst/>
                </p:spPr>
                <p:txBody>
                  <a:bodyPr wrap="none" anchor="ctr"/>
                  <a:lstStyle/>
                  <a:p>
                    <a:pPr>
                      <a:defRPr/>
                    </a:pPr>
                    <a:endParaRPr lang="zh-CN" altLang="en-US">
                      <a:solidFill>
                        <a:srgbClr val="000000"/>
                      </a:solidFill>
                      <a:ea typeface="+mn-ea"/>
                    </a:endParaRPr>
                  </a:p>
                </p:txBody>
              </p:sp>
              <p:sp>
                <p:nvSpPr>
                  <p:cNvPr id="36" name="AutoShape 169"/>
                  <p:cNvSpPr>
                    <a:spLocks noChangeArrowheads="1"/>
                  </p:cNvSpPr>
                  <p:nvPr/>
                </p:nvSpPr>
                <p:spPr bwMode="gray">
                  <a:xfrm rot="6906312">
                    <a:off x="2415" y="2198"/>
                    <a:ext cx="203" cy="827"/>
                  </a:xfrm>
                  <a:prstGeom prst="moon">
                    <a:avLst>
                      <a:gd name="adj" fmla="val 49773"/>
                    </a:avLst>
                  </a:prstGeom>
                  <a:solidFill>
                    <a:srgbClr val="FFFFFF">
                      <a:alpha val="3999"/>
                    </a:srgbClr>
                  </a:solidFill>
                  <a:ln w="9525">
                    <a:noFill/>
                    <a:miter lim="800000"/>
                    <a:headEnd/>
                    <a:tailEnd/>
                  </a:ln>
                  <a:effectLst/>
                </p:spPr>
                <p:txBody>
                  <a:bodyPr wrap="none" anchor="ctr"/>
                  <a:lstStyle/>
                  <a:p>
                    <a:pPr>
                      <a:defRPr/>
                    </a:pPr>
                    <a:endParaRPr lang="zh-CN" altLang="en-US">
                      <a:solidFill>
                        <a:srgbClr val="000000"/>
                      </a:solidFill>
                      <a:ea typeface="+mn-ea"/>
                    </a:endParaRPr>
                  </a:p>
                </p:txBody>
              </p:sp>
            </p:grpSp>
          </p:grpSp>
          <p:sp>
            <p:nvSpPr>
              <p:cNvPr id="29" name="Arc 170"/>
              <p:cNvSpPr>
                <a:spLocks/>
              </p:cNvSpPr>
              <p:nvPr/>
            </p:nvSpPr>
            <p:spPr bwMode="gray">
              <a:xfrm rot="25447716">
                <a:off x="1948" y="1107"/>
                <a:ext cx="196" cy="204"/>
              </a:xfrm>
              <a:custGeom>
                <a:avLst/>
                <a:gdLst>
                  <a:gd name="G0" fmla="+- 21600 0 0"/>
                  <a:gd name="G1" fmla="+- 21600 0 0"/>
                  <a:gd name="G2" fmla="+- 21600 0 0"/>
                  <a:gd name="T0" fmla="*/ 3603 w 43200"/>
                  <a:gd name="T1" fmla="*/ 33545 h 43155"/>
                  <a:gd name="T2" fmla="*/ 22996 w 43200"/>
                  <a:gd name="T3" fmla="*/ 43155 h 43155"/>
                  <a:gd name="T4" fmla="*/ 21600 w 43200"/>
                  <a:gd name="T5" fmla="*/ 21600 h 43155"/>
                </a:gdLst>
                <a:ahLst/>
                <a:cxnLst>
                  <a:cxn ang="0">
                    <a:pos x="T0" y="T1"/>
                  </a:cxn>
                  <a:cxn ang="0">
                    <a:pos x="T2" y="T3"/>
                  </a:cxn>
                  <a:cxn ang="0">
                    <a:pos x="T4" y="T5"/>
                  </a:cxn>
                </a:cxnLst>
                <a:rect l="0" t="0" r="r" b="b"/>
                <a:pathLst>
                  <a:path w="43200" h="43155" fill="none" extrusionOk="0">
                    <a:moveTo>
                      <a:pt x="3603" y="33544"/>
                    </a:moveTo>
                    <a:cubicBezTo>
                      <a:pt x="1253" y="30004"/>
                      <a:pt x="0" y="25849"/>
                      <a:pt x="0" y="21600"/>
                    </a:cubicBezTo>
                    <a:cubicBezTo>
                      <a:pt x="0" y="9670"/>
                      <a:pt x="9670" y="0"/>
                      <a:pt x="21600" y="0"/>
                    </a:cubicBezTo>
                    <a:cubicBezTo>
                      <a:pt x="33529" y="0"/>
                      <a:pt x="43200" y="9670"/>
                      <a:pt x="43200" y="21600"/>
                    </a:cubicBezTo>
                    <a:cubicBezTo>
                      <a:pt x="43200" y="32987"/>
                      <a:pt x="34359" y="42418"/>
                      <a:pt x="22995" y="43154"/>
                    </a:cubicBezTo>
                  </a:path>
                  <a:path w="43200" h="43155" stroke="0" extrusionOk="0">
                    <a:moveTo>
                      <a:pt x="3603" y="33544"/>
                    </a:moveTo>
                    <a:cubicBezTo>
                      <a:pt x="1253" y="30004"/>
                      <a:pt x="0" y="25849"/>
                      <a:pt x="0" y="21600"/>
                    </a:cubicBezTo>
                    <a:cubicBezTo>
                      <a:pt x="0" y="9670"/>
                      <a:pt x="9670" y="0"/>
                      <a:pt x="21600" y="0"/>
                    </a:cubicBezTo>
                    <a:cubicBezTo>
                      <a:pt x="33529" y="0"/>
                      <a:pt x="43200" y="9670"/>
                      <a:pt x="43200" y="21600"/>
                    </a:cubicBezTo>
                    <a:cubicBezTo>
                      <a:pt x="43200" y="32987"/>
                      <a:pt x="34359" y="42418"/>
                      <a:pt x="22995" y="43154"/>
                    </a:cubicBezTo>
                    <a:lnTo>
                      <a:pt x="21600" y="21600"/>
                    </a:lnTo>
                    <a:close/>
                  </a:path>
                </a:pathLst>
              </a:custGeom>
              <a:noFill/>
              <a:ln w="12700">
                <a:solidFill>
                  <a:srgbClr val="000000"/>
                </a:solidFill>
                <a:prstDash val="sysDot"/>
                <a:round/>
                <a:headEnd/>
                <a:tailEnd type="triangle" w="sm" len="sm"/>
              </a:ln>
              <a:effectLst/>
            </p:spPr>
            <p:txBody>
              <a:bodyPr wrap="none" anchor="ctr"/>
              <a:lstStyle/>
              <a:p>
                <a:pPr>
                  <a:defRPr/>
                </a:pPr>
                <a:endParaRPr lang="zh-CN" altLang="en-US">
                  <a:solidFill>
                    <a:srgbClr val="000000"/>
                  </a:solidFill>
                  <a:ea typeface="+mn-ea"/>
                </a:endParaRPr>
              </a:p>
            </p:txBody>
          </p:sp>
          <p:pic>
            <p:nvPicPr>
              <p:cNvPr id="14368" name="Picture 171" descr="light_shadow1"/>
              <p:cNvPicPr>
                <a:picLocks noChangeAspect="1" noChangeArrowheads="1"/>
              </p:cNvPicPr>
              <p:nvPr/>
            </p:nvPicPr>
            <p:blipFill>
              <a:blip r:embed="rId6" cstate="print">
                <a:lum contrast="6000"/>
              </a:blip>
              <a:srcRect t="23740"/>
              <a:stretch>
                <a:fillRect/>
              </a:stretch>
            </p:blipFill>
            <p:spPr bwMode="gray">
              <a:xfrm rot="2569845" flipH="1">
                <a:off x="2015" y="1139"/>
                <a:ext cx="129" cy="84"/>
              </a:xfrm>
              <a:prstGeom prst="rect">
                <a:avLst/>
              </a:prstGeom>
              <a:noFill/>
              <a:ln w="9525">
                <a:noFill/>
                <a:miter lim="800000"/>
                <a:headEnd/>
                <a:tailEnd/>
              </a:ln>
            </p:spPr>
          </p:pic>
        </p:grpSp>
        <p:sp>
          <p:nvSpPr>
            <p:cNvPr id="14355" name="AutoShape 172"/>
            <p:cNvSpPr>
              <a:spLocks/>
            </p:cNvSpPr>
            <p:nvPr/>
          </p:nvSpPr>
          <p:spPr bwMode="auto">
            <a:xfrm>
              <a:off x="6929477" y="1057244"/>
              <a:ext cx="2035041" cy="1571636"/>
            </a:xfrm>
            <a:prstGeom prst="accentCallout2">
              <a:avLst>
                <a:gd name="adj1" fmla="val 31167"/>
                <a:gd name="adj2" fmla="val -5046"/>
                <a:gd name="adj3" fmla="val 31167"/>
                <a:gd name="adj4" fmla="val -38907"/>
                <a:gd name="adj5" fmla="val 72088"/>
                <a:gd name="adj6" fmla="val -67852"/>
              </a:avLst>
            </a:prstGeom>
            <a:noFill/>
            <a:ln w="9525">
              <a:solidFill>
                <a:srgbClr val="5CB1FE"/>
              </a:solidFill>
              <a:miter lim="800000"/>
              <a:headEnd/>
              <a:tailEnd type="diamond" w="med" len="med"/>
            </a:ln>
          </p:spPr>
          <p:txBody>
            <a:bodyPr anchor="ctr"/>
            <a:lstStyle/>
            <a:p>
              <a:pPr algn="just" eaLnBrk="0" hangingPunct="0"/>
              <a:r>
                <a:rPr lang="en-US" altLang="zh-CN" b="1" dirty="0">
                  <a:solidFill>
                    <a:srgbClr val="000000"/>
                  </a:solidFill>
                  <a:cs typeface="Arial" pitchFamily="34" charset="0"/>
                </a:rPr>
                <a:t>4.</a:t>
              </a:r>
              <a:r>
                <a:rPr lang="zh-CN" altLang="en-US" b="1" dirty="0"/>
                <a:t>扩大</a:t>
              </a:r>
              <a:r>
                <a:rPr lang="zh-CN" altLang="en-US" b="1" dirty="0" smtClean="0"/>
                <a:t>容量 丰富</a:t>
              </a:r>
              <a:r>
                <a:rPr lang="zh-CN" altLang="en-US" b="1" dirty="0"/>
                <a:t>教法  学生欢迎  </a:t>
              </a:r>
              <a:r>
                <a:rPr lang="zh-CN" altLang="en-US" b="1" dirty="0" smtClean="0"/>
                <a:t>寓教于乐</a:t>
              </a:r>
              <a:endParaRPr lang="en-US" altLang="zh-CN" b="1" dirty="0">
                <a:solidFill>
                  <a:srgbClr val="000000"/>
                </a:solidFill>
                <a:cs typeface="Arial" pitchFamily="34" charset="0"/>
              </a:endParaRPr>
            </a:p>
          </p:txBody>
        </p:sp>
        <p:sp>
          <p:nvSpPr>
            <p:cNvPr id="14356" name="AutoShape 173"/>
            <p:cNvSpPr>
              <a:spLocks/>
            </p:cNvSpPr>
            <p:nvPr/>
          </p:nvSpPr>
          <p:spPr bwMode="auto">
            <a:xfrm>
              <a:off x="6643702" y="3286124"/>
              <a:ext cx="2286016" cy="1571636"/>
            </a:xfrm>
            <a:prstGeom prst="accentCallout2">
              <a:avLst>
                <a:gd name="adj1" fmla="val 29148"/>
                <a:gd name="adj2" fmla="val -5046"/>
                <a:gd name="adj3" fmla="val 29148"/>
                <a:gd name="adj4" fmla="val -5046"/>
                <a:gd name="adj5" fmla="val 55134"/>
                <a:gd name="adj6" fmla="val -28454"/>
              </a:avLst>
            </a:prstGeom>
            <a:noFill/>
            <a:ln w="9525">
              <a:solidFill>
                <a:srgbClr val="808080"/>
              </a:solidFill>
              <a:miter lim="800000"/>
              <a:headEnd/>
              <a:tailEnd type="diamond" w="med" len="med"/>
            </a:ln>
          </p:spPr>
          <p:txBody>
            <a:bodyPr anchor="ctr"/>
            <a:lstStyle/>
            <a:p>
              <a:pPr eaLnBrk="0" hangingPunct="0"/>
              <a:r>
                <a:rPr lang="en-US" altLang="zh-CN" b="1" dirty="0">
                  <a:solidFill>
                    <a:srgbClr val="000000"/>
                  </a:solidFill>
                  <a:latin typeface="新宋体" pitchFamily="49" charset="-122"/>
                  <a:ea typeface="新宋体" pitchFamily="49" charset="-122"/>
                  <a:cs typeface="Arial" pitchFamily="34" charset="0"/>
                </a:rPr>
                <a:t>5.</a:t>
              </a:r>
              <a:r>
                <a:rPr lang="zh-CN" altLang="en-US" b="1" dirty="0">
                  <a:solidFill>
                    <a:srgbClr val="000000"/>
                  </a:solidFill>
                  <a:latin typeface="新宋体" pitchFamily="49" charset="-122"/>
                  <a:ea typeface="新宋体" pitchFamily="49" charset="-122"/>
                  <a:cs typeface="Arial" pitchFamily="34" charset="0"/>
                </a:rPr>
                <a:t>使用者也成为资源研制者</a:t>
              </a:r>
              <a:endParaRPr lang="en-US" altLang="zh-CN" b="1" dirty="0">
                <a:solidFill>
                  <a:srgbClr val="000000"/>
                </a:solidFill>
                <a:latin typeface="新宋体" pitchFamily="49" charset="-122"/>
                <a:ea typeface="新宋体" pitchFamily="49" charset="-122"/>
                <a:cs typeface="Arial" pitchFamily="34" charset="0"/>
              </a:endParaRPr>
            </a:p>
          </p:txBody>
        </p:sp>
        <p:sp>
          <p:nvSpPr>
            <p:cNvPr id="14357" name="AutoShape 174"/>
            <p:cNvSpPr>
              <a:spLocks/>
            </p:cNvSpPr>
            <p:nvPr/>
          </p:nvSpPr>
          <p:spPr bwMode="auto">
            <a:xfrm>
              <a:off x="357158" y="1285860"/>
              <a:ext cx="2084416" cy="690554"/>
            </a:xfrm>
            <a:prstGeom prst="accentCallout2">
              <a:avLst>
                <a:gd name="adj1" fmla="val 43796"/>
                <a:gd name="adj2" fmla="val 104782"/>
                <a:gd name="adj3" fmla="val 43796"/>
                <a:gd name="adj4" fmla="val 114843"/>
                <a:gd name="adj5" fmla="val 94343"/>
                <a:gd name="adj6" fmla="val 134139"/>
              </a:avLst>
            </a:prstGeom>
            <a:noFill/>
            <a:ln w="9525">
              <a:solidFill>
                <a:srgbClr val="A8D02A"/>
              </a:solidFill>
              <a:miter lim="800000"/>
              <a:headEnd/>
              <a:tailEnd type="diamond" w="med" len="med"/>
            </a:ln>
          </p:spPr>
          <p:txBody>
            <a:bodyPr anchor="ctr"/>
            <a:lstStyle/>
            <a:p>
              <a:pPr eaLnBrk="0" hangingPunct="0"/>
              <a:r>
                <a:rPr lang="en-US" altLang="zh-CN" b="1">
                  <a:latin typeface="新宋体" pitchFamily="49" charset="-122"/>
                  <a:ea typeface="新宋体" pitchFamily="49" charset="-122"/>
                  <a:cs typeface="Arial" pitchFamily="34" charset="0"/>
                </a:rPr>
                <a:t>1.</a:t>
              </a:r>
              <a:r>
                <a:rPr lang="zh-CN" altLang="en-US" b="1">
                  <a:latin typeface="新宋体" pitchFamily="49" charset="-122"/>
                  <a:ea typeface="新宋体" pitchFamily="49" charset="-122"/>
                  <a:cs typeface="Arial" pitchFamily="34" charset="0"/>
                </a:rPr>
                <a:t>设计符合大多数高职院校实际</a:t>
              </a:r>
              <a:endParaRPr lang="en-US" altLang="zh-CN" b="1">
                <a:latin typeface="新宋体" pitchFamily="49" charset="-122"/>
                <a:ea typeface="新宋体" pitchFamily="49" charset="-122"/>
                <a:cs typeface="Arial" pitchFamily="34" charset="0"/>
              </a:endParaRPr>
            </a:p>
          </p:txBody>
        </p:sp>
        <p:sp>
          <p:nvSpPr>
            <p:cNvPr id="14358" name="AutoShape 175"/>
            <p:cNvSpPr>
              <a:spLocks/>
            </p:cNvSpPr>
            <p:nvPr/>
          </p:nvSpPr>
          <p:spPr bwMode="auto">
            <a:xfrm>
              <a:off x="311150" y="4030663"/>
              <a:ext cx="1617644" cy="612783"/>
            </a:xfrm>
            <a:prstGeom prst="accentCallout2">
              <a:avLst>
                <a:gd name="adj1" fmla="val 26278"/>
                <a:gd name="adj2" fmla="val 104782"/>
                <a:gd name="adj3" fmla="val 26278"/>
                <a:gd name="adj4" fmla="val 118926"/>
                <a:gd name="adj5" fmla="val -35769"/>
                <a:gd name="adj6" fmla="val 134463"/>
              </a:avLst>
            </a:prstGeom>
            <a:noFill/>
            <a:ln w="9525">
              <a:solidFill>
                <a:srgbClr val="FFC319"/>
              </a:solidFill>
              <a:miter lim="800000"/>
              <a:headEnd/>
              <a:tailEnd type="diamond" w="med" len="med"/>
            </a:ln>
          </p:spPr>
          <p:txBody>
            <a:bodyPr anchor="ctr"/>
            <a:lstStyle/>
            <a:p>
              <a:pPr eaLnBrk="0" hangingPunct="0"/>
              <a:r>
                <a:rPr lang="en-US" altLang="zh-CN" b="1">
                  <a:solidFill>
                    <a:srgbClr val="000000"/>
                  </a:solidFill>
                  <a:latin typeface="新宋体" pitchFamily="49" charset="-122"/>
                  <a:ea typeface="新宋体" pitchFamily="49" charset="-122"/>
                  <a:cs typeface="Arial" pitchFamily="34" charset="0"/>
                </a:rPr>
                <a:t>2.</a:t>
              </a:r>
              <a:r>
                <a:rPr lang="zh-CN" altLang="en-US" b="1">
                  <a:latin typeface="新宋体" pitchFamily="49" charset="-122"/>
                  <a:ea typeface="新宋体" pitchFamily="49" charset="-122"/>
                  <a:cs typeface="Arial" pitchFamily="34" charset="0"/>
                </a:rPr>
                <a:t>容易获取愿意提供</a:t>
              </a:r>
              <a:endParaRPr lang="en-US" altLang="zh-CN" b="1">
                <a:solidFill>
                  <a:srgbClr val="000000"/>
                </a:solidFill>
                <a:latin typeface="新宋体" pitchFamily="49" charset="-122"/>
                <a:ea typeface="新宋体" pitchFamily="49" charset="-122"/>
                <a:cs typeface="Arial" pitchFamily="34" charset="0"/>
              </a:endParaRPr>
            </a:p>
          </p:txBody>
        </p:sp>
        <p:sp>
          <p:nvSpPr>
            <p:cNvPr id="14359" name="AutoShape 176"/>
            <p:cNvSpPr>
              <a:spLocks/>
            </p:cNvSpPr>
            <p:nvPr/>
          </p:nvSpPr>
          <p:spPr bwMode="auto">
            <a:xfrm>
              <a:off x="251520" y="5214950"/>
              <a:ext cx="2320216" cy="877907"/>
            </a:xfrm>
            <a:prstGeom prst="accentCallout2">
              <a:avLst>
                <a:gd name="adj1" fmla="val 29148"/>
                <a:gd name="adj2" fmla="val 105046"/>
                <a:gd name="adj3" fmla="val 29148"/>
                <a:gd name="adj4" fmla="val 105046"/>
                <a:gd name="adj5" fmla="val 78218"/>
                <a:gd name="adj6" fmla="val 140657"/>
              </a:avLst>
            </a:prstGeom>
            <a:noFill/>
            <a:ln w="9525">
              <a:solidFill>
                <a:srgbClr val="FF6161"/>
              </a:solidFill>
              <a:miter lim="800000"/>
              <a:headEnd/>
              <a:tailEnd type="diamond" w="med" len="med"/>
            </a:ln>
          </p:spPr>
          <p:txBody>
            <a:bodyPr anchor="ctr"/>
            <a:lstStyle/>
            <a:p>
              <a:pPr eaLnBrk="0" hangingPunct="0"/>
              <a:r>
                <a:rPr lang="en-US" altLang="zh-CN" b="1" dirty="0">
                  <a:solidFill>
                    <a:srgbClr val="000000"/>
                  </a:solidFill>
                  <a:latin typeface="新宋体" pitchFamily="49" charset="-122"/>
                  <a:ea typeface="新宋体" pitchFamily="49" charset="-122"/>
                  <a:cs typeface="Arial" pitchFamily="34" charset="0"/>
                </a:rPr>
                <a:t>3.</a:t>
              </a:r>
              <a:r>
                <a:rPr lang="zh-CN" altLang="en-US" b="1" dirty="0">
                  <a:latin typeface="新宋体" pitchFamily="49" charset="-122"/>
                  <a:ea typeface="新宋体" pitchFamily="49" charset="-122"/>
                  <a:cs typeface="Arial" pitchFamily="34" charset="0"/>
                </a:rPr>
                <a:t>短小、精悍  可重用性高</a:t>
              </a:r>
              <a:endParaRPr lang="en-US" altLang="zh-CN" b="1" dirty="0">
                <a:latin typeface="新宋体" pitchFamily="49" charset="-122"/>
                <a:ea typeface="新宋体" pitchFamily="49" charset="-122"/>
                <a:cs typeface="Arial" pitchFamily="34" charset="0"/>
              </a:endParaRPr>
            </a:p>
            <a:p>
              <a:pPr eaLnBrk="0" hangingPunct="0"/>
              <a:r>
                <a:rPr lang="zh-CN" altLang="en-US" b="1" dirty="0">
                  <a:latin typeface="新宋体" pitchFamily="49" charset="-122"/>
                  <a:ea typeface="新宋体" pitchFamily="49" charset="-122"/>
                  <a:cs typeface="Arial" pitchFamily="34" charset="0"/>
                </a:rPr>
                <a:t>成本低</a:t>
              </a:r>
              <a:endParaRPr lang="en-US" altLang="zh-CN" b="1" dirty="0">
                <a:solidFill>
                  <a:srgbClr val="000000"/>
                </a:solidFill>
                <a:latin typeface="新宋体" pitchFamily="49" charset="-122"/>
                <a:ea typeface="新宋体" pitchFamily="49" charset="-122"/>
                <a:cs typeface="Arial" pitchFamily="34" charset="0"/>
              </a:endParaRPr>
            </a:p>
          </p:txBody>
        </p:sp>
        <p:sp>
          <p:nvSpPr>
            <p:cNvPr id="14360" name="Rectangle 177"/>
            <p:cNvSpPr>
              <a:spLocks noChangeArrowheads="1"/>
            </p:cNvSpPr>
            <p:nvPr/>
          </p:nvSpPr>
          <p:spPr bwMode="auto">
            <a:xfrm>
              <a:off x="4899028" y="5643879"/>
              <a:ext cx="3929090" cy="461665"/>
            </a:xfrm>
            <a:prstGeom prst="rect">
              <a:avLst/>
            </a:prstGeom>
            <a:noFill/>
            <a:ln w="9525" algn="ctr">
              <a:noFill/>
              <a:miter lim="800000"/>
              <a:headEnd/>
              <a:tailEnd/>
            </a:ln>
          </p:spPr>
          <p:txBody>
            <a:bodyPr>
              <a:spAutoFit/>
            </a:bodyPr>
            <a:lstStyle/>
            <a:p>
              <a:pPr eaLnBrk="0" hangingPunct="0"/>
              <a:r>
                <a:rPr lang="en-US" altLang="zh-CN" sz="2400" b="1">
                  <a:solidFill>
                    <a:srgbClr val="FF0000"/>
                  </a:solidFill>
                  <a:latin typeface="黑体" pitchFamily="49" charset="-122"/>
                  <a:ea typeface="黑体" pitchFamily="49" charset="-122"/>
                  <a:cs typeface="Arial" pitchFamily="34" charset="0"/>
                </a:rPr>
                <a:t>“</a:t>
              </a:r>
              <a:r>
                <a:rPr lang="zh-CN" altLang="en-US" sz="2400" b="1">
                  <a:solidFill>
                    <a:srgbClr val="FF0000"/>
                  </a:solidFill>
                  <a:latin typeface="黑体" pitchFamily="49" charset="-122"/>
                  <a:ea typeface="黑体" pitchFamily="49" charset="-122"/>
                  <a:cs typeface="Arial" pitchFamily="34" charset="0"/>
                </a:rPr>
                <a:t>用</a:t>
              </a:r>
              <a:r>
                <a:rPr lang="en-US" altLang="zh-CN" sz="2400" b="1">
                  <a:solidFill>
                    <a:srgbClr val="FF0000"/>
                  </a:solidFill>
                  <a:latin typeface="黑体" pitchFamily="49" charset="-122"/>
                  <a:ea typeface="黑体" pitchFamily="49" charset="-122"/>
                  <a:cs typeface="Arial" pitchFamily="34" charset="0"/>
                </a:rPr>
                <a:t>”</a:t>
              </a:r>
              <a:r>
                <a:rPr lang="zh-CN" altLang="en-US" sz="2400" b="1">
                  <a:solidFill>
                    <a:srgbClr val="FF0000"/>
                  </a:solidFill>
                  <a:latin typeface="黑体" pitchFamily="49" charset="-122"/>
                  <a:ea typeface="黑体" pitchFamily="49" charset="-122"/>
                  <a:cs typeface="Arial" pitchFamily="34" charset="0"/>
                </a:rPr>
                <a:t>是资源库生命的源泉</a:t>
              </a:r>
              <a:endParaRPr lang="en-US" altLang="zh-CN" sz="2400" b="1">
                <a:solidFill>
                  <a:srgbClr val="FF0000"/>
                </a:solidFill>
                <a:latin typeface="黑体" pitchFamily="49" charset="-122"/>
                <a:ea typeface="黑体" pitchFamily="49" charset="-122"/>
                <a:cs typeface="Arial" pitchFamily="34" charset="0"/>
              </a:endParaRPr>
            </a:p>
          </p:txBody>
        </p:sp>
        <p:sp>
          <p:nvSpPr>
            <p:cNvPr id="25" name="Rectangle 178"/>
            <p:cNvSpPr>
              <a:spLocks noChangeArrowheads="1"/>
            </p:cNvSpPr>
            <p:nvPr/>
          </p:nvSpPr>
          <p:spPr bwMode="gray">
            <a:xfrm>
              <a:off x="4857766" y="5714994"/>
              <a:ext cx="42863" cy="355602"/>
            </a:xfrm>
            <a:prstGeom prst="rect">
              <a:avLst/>
            </a:prstGeom>
            <a:solidFill>
              <a:srgbClr val="FF9900"/>
            </a:solidFill>
            <a:ln w="9525" algn="ctr">
              <a:noFill/>
              <a:miter lim="800000"/>
              <a:headEnd/>
              <a:tailEnd/>
            </a:ln>
            <a:effectLst/>
          </p:spPr>
          <p:txBody>
            <a:bodyPr wrap="none" anchor="ctr"/>
            <a:lstStyle/>
            <a:p>
              <a:pPr>
                <a:defRPr/>
              </a:pPr>
              <a:endParaRPr lang="zh-CN" altLang="en-US">
                <a:solidFill>
                  <a:srgbClr val="000000"/>
                </a:solidFill>
                <a:ea typeface="+mn-ea"/>
              </a:endParaRPr>
            </a:p>
          </p:txBody>
        </p:sp>
      </p:grpSp>
      <p:sp>
        <p:nvSpPr>
          <p:cNvPr id="182" name="标题 181"/>
          <p:cNvSpPr>
            <a:spLocks noGrp="1"/>
          </p:cNvSpPr>
          <p:nvPr>
            <p:ph type="title"/>
          </p:nvPr>
        </p:nvSpPr>
        <p:spPr/>
        <p:txBody>
          <a:bodyPr/>
          <a:lstStyle/>
          <a:p>
            <a:r>
              <a:rPr lang="zh-CN" altLang="en-US" dirty="0" smtClean="0"/>
              <a:t>用户第一的建设思路</a:t>
            </a:r>
            <a:endParaRPr lang="zh-CN" altLang="en-US" dirty="0"/>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标题 1"/>
          <p:cNvSpPr txBox="1">
            <a:spLocks/>
          </p:cNvSpPr>
          <p:nvPr/>
        </p:nvSpPr>
        <p:spPr bwMode="auto">
          <a:xfrm>
            <a:off x="179388" y="188913"/>
            <a:ext cx="7440612" cy="576262"/>
          </a:xfrm>
          <a:prstGeom prst="rect">
            <a:avLst/>
          </a:prstGeom>
          <a:noFill/>
          <a:ln w="9525">
            <a:noFill/>
            <a:miter lim="800000"/>
            <a:headEnd/>
            <a:tailEnd/>
          </a:ln>
        </p:spPr>
        <p:txBody>
          <a:bodyPr/>
          <a:lstStyle/>
          <a:p>
            <a:pPr eaLnBrk="0" hangingPunct="0"/>
            <a:r>
              <a:rPr lang="zh-CN" altLang="en-US" sz="2800" b="1">
                <a:solidFill>
                  <a:srgbClr val="003366"/>
                </a:solidFill>
                <a:latin typeface="黑体" pitchFamily="49" charset="-122"/>
                <a:ea typeface="黑体" pitchFamily="49" charset="-122"/>
                <a:cs typeface="楷体_GB2312"/>
              </a:rPr>
              <a:t>面向四类用户</a:t>
            </a:r>
          </a:p>
        </p:txBody>
      </p:sp>
      <p:sp>
        <p:nvSpPr>
          <p:cNvPr id="11267" name="Line 3"/>
          <p:cNvSpPr>
            <a:spLocks noChangeShapeType="1"/>
          </p:cNvSpPr>
          <p:nvPr/>
        </p:nvSpPr>
        <p:spPr bwMode="auto">
          <a:xfrm>
            <a:off x="233363" y="3686175"/>
            <a:ext cx="8310562" cy="0"/>
          </a:xfrm>
          <a:prstGeom prst="line">
            <a:avLst/>
          </a:prstGeom>
          <a:noFill/>
          <a:ln w="28575">
            <a:solidFill>
              <a:schemeClr val="hlink"/>
            </a:solidFill>
            <a:round/>
            <a:headEnd/>
            <a:tailEnd/>
          </a:ln>
        </p:spPr>
        <p:txBody>
          <a:bodyPr wrap="none" lIns="0" tIns="0" rIns="0" bIns="0" anchor="ctr"/>
          <a:lstStyle/>
          <a:p>
            <a:endParaRPr lang="zh-CN" altLang="en-US"/>
          </a:p>
        </p:txBody>
      </p:sp>
      <p:sp>
        <p:nvSpPr>
          <p:cNvPr id="11268" name="Line 4"/>
          <p:cNvSpPr>
            <a:spLocks noChangeShapeType="1"/>
          </p:cNvSpPr>
          <p:nvPr/>
        </p:nvSpPr>
        <p:spPr bwMode="auto">
          <a:xfrm>
            <a:off x="4395788" y="1535113"/>
            <a:ext cx="0" cy="4302125"/>
          </a:xfrm>
          <a:prstGeom prst="line">
            <a:avLst/>
          </a:prstGeom>
          <a:noFill/>
          <a:ln w="28575">
            <a:solidFill>
              <a:schemeClr val="hlink"/>
            </a:solidFill>
            <a:round/>
            <a:headEnd/>
            <a:tailEnd/>
          </a:ln>
        </p:spPr>
        <p:txBody>
          <a:bodyPr wrap="none" lIns="0" tIns="0" rIns="0" bIns="0" anchor="ctr"/>
          <a:lstStyle/>
          <a:p>
            <a:endParaRPr lang="zh-CN" altLang="en-US"/>
          </a:p>
        </p:txBody>
      </p:sp>
      <p:sp>
        <p:nvSpPr>
          <p:cNvPr id="11269" name="AutoShape 5"/>
          <p:cNvSpPr>
            <a:spLocks noChangeArrowheads="1"/>
          </p:cNvSpPr>
          <p:nvPr/>
        </p:nvSpPr>
        <p:spPr bwMode="auto">
          <a:xfrm>
            <a:off x="3419475" y="2708275"/>
            <a:ext cx="1939925" cy="1939925"/>
          </a:xfrm>
          <a:prstGeom prst="diamond">
            <a:avLst/>
          </a:prstGeom>
          <a:solidFill>
            <a:srgbClr val="366B7E"/>
          </a:solidFill>
          <a:ln w="6350">
            <a:noFill/>
            <a:miter lim="800000"/>
            <a:headEnd/>
            <a:tailEnd/>
          </a:ln>
        </p:spPr>
        <p:txBody>
          <a:bodyPr wrap="none" lIns="0" tIns="0" rIns="0" bIns="0" anchor="ctr"/>
          <a:lstStyle/>
          <a:p>
            <a:r>
              <a:rPr lang="zh-CN" altLang="en-US" sz="3600">
                <a:solidFill>
                  <a:schemeClr val="bg1"/>
                </a:solidFill>
              </a:rPr>
              <a:t> 用户</a:t>
            </a:r>
          </a:p>
        </p:txBody>
      </p:sp>
      <p:sp>
        <p:nvSpPr>
          <p:cNvPr id="26" name="Rectangle 4"/>
          <p:cNvSpPr>
            <a:spLocks noChangeArrowheads="1"/>
          </p:cNvSpPr>
          <p:nvPr/>
        </p:nvSpPr>
        <p:spPr bwMode="auto">
          <a:xfrm>
            <a:off x="7019925" y="5373688"/>
            <a:ext cx="1439863" cy="503237"/>
          </a:xfrm>
          <a:prstGeom prst="rect">
            <a:avLst/>
          </a:prstGeom>
          <a:solidFill>
            <a:srgbClr val="366B7E"/>
          </a:solidFill>
          <a:ln w="6350">
            <a:noFill/>
            <a:miter lim="800000"/>
            <a:headEnd/>
            <a:tailEnd/>
          </a:ln>
        </p:spPr>
        <p:txBody>
          <a:bodyPr wrap="none" lIns="0" tIns="0" rIns="0" bIns="0" anchor="ctr"/>
          <a:lstStyle/>
          <a:p>
            <a:pPr algn="ctr"/>
            <a:r>
              <a:rPr lang="zh-CN" altLang="en-US" sz="2000">
                <a:solidFill>
                  <a:schemeClr val="bg1"/>
                </a:solidFill>
              </a:rPr>
              <a:t>社会学习者</a:t>
            </a:r>
          </a:p>
        </p:txBody>
      </p:sp>
      <p:sp>
        <p:nvSpPr>
          <p:cNvPr id="28" name="Rectangle 4"/>
          <p:cNvSpPr>
            <a:spLocks noChangeArrowheads="1"/>
          </p:cNvSpPr>
          <p:nvPr/>
        </p:nvSpPr>
        <p:spPr bwMode="auto">
          <a:xfrm>
            <a:off x="468313" y="5445125"/>
            <a:ext cx="1439862" cy="504825"/>
          </a:xfrm>
          <a:prstGeom prst="rect">
            <a:avLst/>
          </a:prstGeom>
          <a:solidFill>
            <a:srgbClr val="366B7E"/>
          </a:solidFill>
          <a:ln w="6350">
            <a:noFill/>
            <a:miter lim="800000"/>
            <a:headEnd/>
            <a:tailEnd/>
          </a:ln>
        </p:spPr>
        <p:txBody>
          <a:bodyPr wrap="none" lIns="0" tIns="0" rIns="0" bIns="0" anchor="ctr"/>
          <a:lstStyle/>
          <a:p>
            <a:pPr algn="ctr"/>
            <a:r>
              <a:rPr lang="zh-CN" altLang="en-US" sz="2000">
                <a:solidFill>
                  <a:schemeClr val="bg1"/>
                </a:solidFill>
              </a:rPr>
              <a:t>企业用户</a:t>
            </a:r>
          </a:p>
        </p:txBody>
      </p:sp>
      <p:sp>
        <p:nvSpPr>
          <p:cNvPr id="29" name="Rectangle 4"/>
          <p:cNvSpPr>
            <a:spLocks noChangeArrowheads="1"/>
          </p:cNvSpPr>
          <p:nvPr/>
        </p:nvSpPr>
        <p:spPr bwMode="auto">
          <a:xfrm>
            <a:off x="7019925" y="1341438"/>
            <a:ext cx="1439863" cy="503237"/>
          </a:xfrm>
          <a:prstGeom prst="rect">
            <a:avLst/>
          </a:prstGeom>
          <a:solidFill>
            <a:srgbClr val="366B7E"/>
          </a:solidFill>
          <a:ln w="6350">
            <a:noFill/>
            <a:miter lim="800000"/>
            <a:headEnd/>
            <a:tailEnd/>
          </a:ln>
        </p:spPr>
        <p:txBody>
          <a:bodyPr wrap="none" lIns="0" tIns="0" rIns="0" bIns="0" anchor="ctr"/>
          <a:lstStyle/>
          <a:p>
            <a:pPr algn="ctr"/>
            <a:r>
              <a:rPr lang="zh-CN" altLang="en-US" sz="2000">
                <a:solidFill>
                  <a:schemeClr val="bg1"/>
                </a:solidFill>
              </a:rPr>
              <a:t>学生</a:t>
            </a:r>
          </a:p>
        </p:txBody>
      </p:sp>
      <p:sp>
        <p:nvSpPr>
          <p:cNvPr id="30" name="Rectangle 4"/>
          <p:cNvSpPr>
            <a:spLocks noChangeArrowheads="1"/>
          </p:cNvSpPr>
          <p:nvPr/>
        </p:nvSpPr>
        <p:spPr bwMode="auto">
          <a:xfrm>
            <a:off x="250825" y="1268413"/>
            <a:ext cx="1441450" cy="504825"/>
          </a:xfrm>
          <a:prstGeom prst="rect">
            <a:avLst/>
          </a:prstGeom>
          <a:solidFill>
            <a:srgbClr val="366B7E"/>
          </a:solidFill>
          <a:ln w="6350">
            <a:noFill/>
            <a:miter lim="800000"/>
            <a:headEnd/>
            <a:tailEnd/>
          </a:ln>
        </p:spPr>
        <p:txBody>
          <a:bodyPr wrap="none" lIns="0" tIns="0" rIns="0" bIns="0" anchor="ctr"/>
          <a:lstStyle/>
          <a:p>
            <a:pPr algn="ctr"/>
            <a:r>
              <a:rPr lang="zh-CN" altLang="en-US" sz="2000">
                <a:solidFill>
                  <a:schemeClr val="bg1"/>
                </a:solidFill>
              </a:rPr>
              <a:t>教师</a:t>
            </a:r>
          </a:p>
        </p:txBody>
      </p:sp>
      <p:sp>
        <p:nvSpPr>
          <p:cNvPr id="32" name="TextBox 31"/>
          <p:cNvSpPr txBox="1">
            <a:spLocks noChangeArrowheads="1"/>
          </p:cNvSpPr>
          <p:nvPr/>
        </p:nvSpPr>
        <p:spPr bwMode="auto">
          <a:xfrm>
            <a:off x="179388" y="1989138"/>
            <a:ext cx="3816350" cy="1630362"/>
          </a:xfrm>
          <a:prstGeom prst="rect">
            <a:avLst/>
          </a:prstGeom>
          <a:noFill/>
          <a:ln w="9525">
            <a:noFill/>
            <a:miter lim="800000"/>
            <a:headEnd/>
            <a:tailEnd/>
          </a:ln>
        </p:spPr>
        <p:txBody>
          <a:bodyPr>
            <a:spAutoFit/>
          </a:bodyPr>
          <a:lstStyle/>
          <a:p>
            <a:pPr>
              <a:buFont typeface="Wingdings" pitchFamily="2" charset="2"/>
              <a:buChar char="l"/>
            </a:pPr>
            <a:r>
              <a:rPr lang="zh-CN" altLang="en-US" sz="2000">
                <a:latin typeface="楷体" pitchFamily="49" charset="-122"/>
                <a:ea typeface="楷体" pitchFamily="49" charset="-122"/>
              </a:rPr>
              <a:t> 开发个性化课程，定制教学内容</a:t>
            </a:r>
          </a:p>
          <a:p>
            <a:pPr>
              <a:buFont typeface="Wingdings" pitchFamily="2" charset="2"/>
              <a:buChar char="l"/>
            </a:pPr>
            <a:r>
              <a:rPr lang="zh-CN" altLang="en-US" sz="2000">
                <a:latin typeface="楷体" pitchFamily="49" charset="-122"/>
                <a:ea typeface="楷体" pitchFamily="49" charset="-122"/>
              </a:rPr>
              <a:t> 完成教学过程，提高教学效果</a:t>
            </a:r>
          </a:p>
          <a:p>
            <a:pPr>
              <a:buFont typeface="Wingdings" pitchFamily="2" charset="2"/>
              <a:buChar char="l"/>
            </a:pPr>
            <a:r>
              <a:rPr lang="zh-CN" altLang="en-US" sz="2000">
                <a:latin typeface="楷体" pitchFamily="49" charset="-122"/>
                <a:ea typeface="楷体" pitchFamily="49" charset="-122"/>
              </a:rPr>
              <a:t> 更新知识与技能，加强合作与交流</a:t>
            </a:r>
          </a:p>
        </p:txBody>
      </p:sp>
      <p:sp>
        <p:nvSpPr>
          <p:cNvPr id="33" name="TextBox 32"/>
          <p:cNvSpPr txBox="1">
            <a:spLocks noChangeArrowheads="1"/>
          </p:cNvSpPr>
          <p:nvPr/>
        </p:nvSpPr>
        <p:spPr bwMode="auto">
          <a:xfrm>
            <a:off x="4932363" y="1773238"/>
            <a:ext cx="3816350" cy="1630362"/>
          </a:xfrm>
          <a:prstGeom prst="rect">
            <a:avLst/>
          </a:prstGeom>
          <a:noFill/>
          <a:ln w="9525">
            <a:noFill/>
            <a:miter lim="800000"/>
            <a:headEnd/>
            <a:tailEnd/>
          </a:ln>
        </p:spPr>
        <p:txBody>
          <a:bodyPr>
            <a:spAutoFit/>
          </a:bodyPr>
          <a:lstStyle/>
          <a:p>
            <a:pPr>
              <a:buFont typeface="Wingdings" pitchFamily="2" charset="2"/>
              <a:buChar char="l"/>
            </a:pPr>
            <a:r>
              <a:rPr lang="zh-CN" altLang="en-US" sz="2000">
                <a:latin typeface="楷体" pitchFamily="49" charset="-122"/>
                <a:ea typeface="楷体" pitchFamily="49" charset="-122"/>
              </a:rPr>
              <a:t>实现基于多种终端的自主学习；</a:t>
            </a:r>
            <a:endParaRPr lang="en-US" altLang="zh-CN" sz="2000">
              <a:latin typeface="楷体" pitchFamily="49" charset="-122"/>
              <a:ea typeface="楷体" pitchFamily="49" charset="-122"/>
            </a:endParaRPr>
          </a:p>
          <a:p>
            <a:pPr>
              <a:buFont typeface="Wingdings" pitchFamily="2" charset="2"/>
              <a:buChar char="l"/>
            </a:pPr>
            <a:r>
              <a:rPr lang="zh-CN" altLang="en-US" sz="2000">
                <a:latin typeface="楷体" pitchFamily="49" charset="-122"/>
                <a:ea typeface="楷体" pitchFamily="49" charset="-122"/>
              </a:rPr>
              <a:t>享受就业指导、创业引导服务，跟踪就业信息；</a:t>
            </a:r>
            <a:endParaRPr lang="en-US" altLang="zh-CN" sz="2000">
              <a:latin typeface="楷体" pitchFamily="49" charset="-122"/>
              <a:ea typeface="楷体" pitchFamily="49" charset="-122"/>
            </a:endParaRPr>
          </a:p>
          <a:p>
            <a:pPr>
              <a:buFont typeface="Wingdings" pitchFamily="2" charset="2"/>
              <a:buChar char="l"/>
            </a:pPr>
            <a:r>
              <a:rPr lang="zh-CN" altLang="en-US" sz="2000">
                <a:latin typeface="楷体" pitchFamily="49" charset="-122"/>
                <a:ea typeface="楷体" pitchFamily="49" charset="-122"/>
              </a:rPr>
              <a:t>利用资源实现终身教育、职业成长</a:t>
            </a:r>
          </a:p>
        </p:txBody>
      </p:sp>
      <p:sp>
        <p:nvSpPr>
          <p:cNvPr id="34" name="TextBox 33"/>
          <p:cNvSpPr txBox="1">
            <a:spLocks noChangeArrowheads="1"/>
          </p:cNvSpPr>
          <p:nvPr/>
        </p:nvSpPr>
        <p:spPr bwMode="auto">
          <a:xfrm>
            <a:off x="250825" y="3789363"/>
            <a:ext cx="3529013" cy="1630362"/>
          </a:xfrm>
          <a:prstGeom prst="rect">
            <a:avLst/>
          </a:prstGeom>
          <a:noFill/>
          <a:ln w="9525">
            <a:noFill/>
            <a:miter lim="800000"/>
            <a:headEnd/>
            <a:tailEnd/>
          </a:ln>
        </p:spPr>
        <p:txBody>
          <a:bodyPr>
            <a:spAutoFit/>
          </a:bodyPr>
          <a:lstStyle/>
          <a:p>
            <a:pPr>
              <a:buFont typeface="Wingdings" pitchFamily="2" charset="2"/>
              <a:buChar char="l"/>
            </a:pPr>
            <a:r>
              <a:rPr lang="zh-CN" altLang="en-US" sz="2000">
                <a:latin typeface="楷体" pitchFamily="49" charset="-122"/>
                <a:ea typeface="楷体" pitchFamily="49" charset="-122"/>
              </a:rPr>
              <a:t>开展自主培训，提升技能；</a:t>
            </a:r>
            <a:endParaRPr lang="en-US" altLang="zh-CN" sz="2000">
              <a:latin typeface="楷体" pitchFamily="49" charset="-122"/>
              <a:ea typeface="楷体" pitchFamily="49" charset="-122"/>
            </a:endParaRPr>
          </a:p>
          <a:p>
            <a:pPr>
              <a:buFont typeface="Wingdings" pitchFamily="2" charset="2"/>
              <a:buChar char="l"/>
            </a:pPr>
            <a:r>
              <a:rPr lang="zh-CN" altLang="en-US" sz="2000">
                <a:latin typeface="楷体" pitchFamily="49" charset="-122"/>
                <a:ea typeface="楷体" pitchFamily="49" charset="-122"/>
              </a:rPr>
              <a:t>进行技术交流，实现校企合作；</a:t>
            </a:r>
            <a:endParaRPr lang="en-US" altLang="zh-CN" sz="2000">
              <a:latin typeface="楷体" pitchFamily="49" charset="-122"/>
              <a:ea typeface="楷体" pitchFamily="49" charset="-122"/>
            </a:endParaRPr>
          </a:p>
          <a:p>
            <a:pPr>
              <a:buFont typeface="Wingdings" pitchFamily="2" charset="2"/>
              <a:buChar char="l"/>
            </a:pPr>
            <a:r>
              <a:rPr lang="zh-CN" altLang="en-US" sz="2000">
                <a:latin typeface="楷体" pitchFamily="49" charset="-122"/>
                <a:ea typeface="楷体" pitchFamily="49" charset="-122"/>
              </a:rPr>
              <a:t>发布产品信息，展示最新成果</a:t>
            </a:r>
          </a:p>
        </p:txBody>
      </p:sp>
      <p:sp>
        <p:nvSpPr>
          <p:cNvPr id="35" name="TextBox 34"/>
          <p:cNvSpPr txBox="1">
            <a:spLocks noChangeArrowheads="1"/>
          </p:cNvSpPr>
          <p:nvPr/>
        </p:nvSpPr>
        <p:spPr bwMode="auto">
          <a:xfrm>
            <a:off x="4859338" y="4005263"/>
            <a:ext cx="3529012" cy="1016000"/>
          </a:xfrm>
          <a:prstGeom prst="rect">
            <a:avLst/>
          </a:prstGeom>
          <a:noFill/>
          <a:ln w="9525">
            <a:noFill/>
            <a:miter lim="800000"/>
            <a:headEnd/>
            <a:tailEnd/>
          </a:ln>
        </p:spPr>
        <p:txBody>
          <a:bodyPr>
            <a:spAutoFit/>
          </a:bodyPr>
          <a:lstStyle/>
          <a:p>
            <a:pPr>
              <a:buFont typeface="Wingdings" pitchFamily="2" charset="2"/>
              <a:buChar char="l"/>
            </a:pPr>
            <a:r>
              <a:rPr lang="zh-CN" altLang="en-US" sz="2000">
                <a:latin typeface="楷体" pitchFamily="49" charset="-122"/>
                <a:ea typeface="楷体" pitchFamily="49" charset="-122"/>
              </a:rPr>
              <a:t> 获得各类社会服务与培训；</a:t>
            </a:r>
            <a:endParaRPr lang="en-US" altLang="zh-CN" sz="2000">
              <a:latin typeface="楷体" pitchFamily="49" charset="-122"/>
              <a:ea typeface="楷体" pitchFamily="49" charset="-122"/>
            </a:endParaRPr>
          </a:p>
          <a:p>
            <a:pPr>
              <a:buFont typeface="Wingdings" pitchFamily="2" charset="2"/>
              <a:buChar char="l"/>
            </a:pPr>
            <a:r>
              <a:rPr lang="zh-CN" altLang="en-US" sz="2000">
                <a:latin typeface="楷体" pitchFamily="49" charset="-122"/>
                <a:ea typeface="楷体" pitchFamily="49" charset="-122"/>
              </a:rPr>
              <a:t>了解最新知识，沟通就业渠道，实现信息共享</a:t>
            </a: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additive="base">
                                        <p:cTn id="7" dur="500" fill="hold"/>
                                        <p:tgtEl>
                                          <p:spTgt spid="30"/>
                                        </p:tgtEl>
                                        <p:attrNameLst>
                                          <p:attrName>ppt_x</p:attrName>
                                        </p:attrNameLst>
                                      </p:cBhvr>
                                      <p:tavLst>
                                        <p:tav tm="0">
                                          <p:val>
                                            <p:strVal val="0-#ppt_w/2"/>
                                          </p:val>
                                        </p:tav>
                                        <p:tav tm="100000">
                                          <p:val>
                                            <p:strVal val="#ppt_x"/>
                                          </p:val>
                                        </p:tav>
                                      </p:tavLst>
                                    </p:anim>
                                    <p:anim calcmode="lin" valueType="num">
                                      <p:cBhvr additive="base">
                                        <p:cTn id="8" dur="500" fill="hold"/>
                                        <p:tgtEl>
                                          <p:spTgt spid="30"/>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32"/>
                                        </p:tgtEl>
                                        <p:attrNameLst>
                                          <p:attrName>style.visibility</p:attrName>
                                        </p:attrNameLst>
                                      </p:cBhvr>
                                      <p:to>
                                        <p:strVal val="visible"/>
                                      </p:to>
                                    </p:set>
                                    <p:anim calcmode="lin" valueType="num">
                                      <p:cBhvr additive="base">
                                        <p:cTn id="11" dur="500" fill="hold"/>
                                        <p:tgtEl>
                                          <p:spTgt spid="32"/>
                                        </p:tgtEl>
                                        <p:attrNameLst>
                                          <p:attrName>ppt_x</p:attrName>
                                        </p:attrNameLst>
                                      </p:cBhvr>
                                      <p:tavLst>
                                        <p:tav tm="0">
                                          <p:val>
                                            <p:strVal val="0-#ppt_w/2"/>
                                          </p:val>
                                        </p:tav>
                                        <p:tav tm="100000">
                                          <p:val>
                                            <p:strVal val="#ppt_x"/>
                                          </p:val>
                                        </p:tav>
                                      </p:tavLst>
                                    </p:anim>
                                    <p:anim calcmode="lin" valueType="num">
                                      <p:cBhvr additive="base">
                                        <p:cTn id="12" dur="500" fill="hold"/>
                                        <p:tgtEl>
                                          <p:spTgt spid="32"/>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2" fill="hold" grpId="0" nodeType="clickEffect">
                                  <p:stCondLst>
                                    <p:cond delay="0"/>
                                  </p:stCondLst>
                                  <p:childTnLst>
                                    <p:set>
                                      <p:cBhvr>
                                        <p:cTn id="16" dur="1" fill="hold">
                                          <p:stCondLst>
                                            <p:cond delay="0"/>
                                          </p:stCondLst>
                                        </p:cTn>
                                        <p:tgtEl>
                                          <p:spTgt spid="33"/>
                                        </p:tgtEl>
                                        <p:attrNameLst>
                                          <p:attrName>style.visibility</p:attrName>
                                        </p:attrNameLst>
                                      </p:cBhvr>
                                      <p:to>
                                        <p:strVal val="visible"/>
                                      </p:to>
                                    </p:set>
                                    <p:anim calcmode="lin" valueType="num">
                                      <p:cBhvr additive="base">
                                        <p:cTn id="17" dur="500" fill="hold"/>
                                        <p:tgtEl>
                                          <p:spTgt spid="33"/>
                                        </p:tgtEl>
                                        <p:attrNameLst>
                                          <p:attrName>ppt_x</p:attrName>
                                        </p:attrNameLst>
                                      </p:cBhvr>
                                      <p:tavLst>
                                        <p:tav tm="0">
                                          <p:val>
                                            <p:strVal val="1+#ppt_w/2"/>
                                          </p:val>
                                        </p:tav>
                                        <p:tav tm="100000">
                                          <p:val>
                                            <p:strVal val="#ppt_x"/>
                                          </p:val>
                                        </p:tav>
                                      </p:tavLst>
                                    </p:anim>
                                    <p:anim calcmode="lin" valueType="num">
                                      <p:cBhvr additive="base">
                                        <p:cTn id="18" dur="500" fill="hold"/>
                                        <p:tgtEl>
                                          <p:spTgt spid="33"/>
                                        </p:tgtEl>
                                        <p:attrNameLst>
                                          <p:attrName>ppt_y</p:attrName>
                                        </p:attrNameLst>
                                      </p:cBhvr>
                                      <p:tavLst>
                                        <p:tav tm="0">
                                          <p:val>
                                            <p:strVal val="#ppt_y"/>
                                          </p:val>
                                        </p:tav>
                                        <p:tav tm="100000">
                                          <p:val>
                                            <p:strVal val="#ppt_y"/>
                                          </p:val>
                                        </p:tav>
                                      </p:tavLst>
                                    </p:anim>
                                  </p:childTnLst>
                                </p:cTn>
                              </p:par>
                              <p:par>
                                <p:cTn id="19" presetID="2" presetClass="entr" presetSubtype="2" fill="hold" grpId="0" nodeType="withEffect">
                                  <p:stCondLst>
                                    <p:cond delay="0"/>
                                  </p:stCondLst>
                                  <p:childTnLst>
                                    <p:set>
                                      <p:cBhvr>
                                        <p:cTn id="20" dur="1" fill="hold">
                                          <p:stCondLst>
                                            <p:cond delay="0"/>
                                          </p:stCondLst>
                                        </p:cTn>
                                        <p:tgtEl>
                                          <p:spTgt spid="29"/>
                                        </p:tgtEl>
                                        <p:attrNameLst>
                                          <p:attrName>style.visibility</p:attrName>
                                        </p:attrNameLst>
                                      </p:cBhvr>
                                      <p:to>
                                        <p:strVal val="visible"/>
                                      </p:to>
                                    </p:set>
                                    <p:anim calcmode="lin" valueType="num">
                                      <p:cBhvr additive="base">
                                        <p:cTn id="21" dur="500" fill="hold"/>
                                        <p:tgtEl>
                                          <p:spTgt spid="29"/>
                                        </p:tgtEl>
                                        <p:attrNameLst>
                                          <p:attrName>ppt_x</p:attrName>
                                        </p:attrNameLst>
                                      </p:cBhvr>
                                      <p:tavLst>
                                        <p:tav tm="0">
                                          <p:val>
                                            <p:strVal val="1+#ppt_w/2"/>
                                          </p:val>
                                        </p:tav>
                                        <p:tav tm="100000">
                                          <p:val>
                                            <p:strVal val="#ppt_x"/>
                                          </p:val>
                                        </p:tav>
                                      </p:tavLst>
                                    </p:anim>
                                    <p:anim calcmode="lin" valueType="num">
                                      <p:cBhvr additive="base">
                                        <p:cTn id="22" dur="500" fill="hold"/>
                                        <p:tgtEl>
                                          <p:spTgt spid="29"/>
                                        </p:tgtEl>
                                        <p:attrNameLst>
                                          <p:attrName>ppt_y</p:attrName>
                                        </p:attrNameLst>
                                      </p:cBhvr>
                                      <p:tavLst>
                                        <p:tav tm="0">
                                          <p:val>
                                            <p:strVal val="#ppt_y"/>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34"/>
                                        </p:tgtEl>
                                        <p:attrNameLst>
                                          <p:attrName>style.visibility</p:attrName>
                                        </p:attrNameLst>
                                      </p:cBhvr>
                                      <p:to>
                                        <p:strVal val="visible"/>
                                      </p:to>
                                    </p:set>
                                    <p:anim calcmode="lin" valueType="num">
                                      <p:cBhvr additive="base">
                                        <p:cTn id="27" dur="500" fill="hold"/>
                                        <p:tgtEl>
                                          <p:spTgt spid="34"/>
                                        </p:tgtEl>
                                        <p:attrNameLst>
                                          <p:attrName>ppt_x</p:attrName>
                                        </p:attrNameLst>
                                      </p:cBhvr>
                                      <p:tavLst>
                                        <p:tav tm="0">
                                          <p:val>
                                            <p:strVal val="#ppt_x"/>
                                          </p:val>
                                        </p:tav>
                                        <p:tav tm="100000">
                                          <p:val>
                                            <p:strVal val="#ppt_x"/>
                                          </p:val>
                                        </p:tav>
                                      </p:tavLst>
                                    </p:anim>
                                    <p:anim calcmode="lin" valueType="num">
                                      <p:cBhvr additive="base">
                                        <p:cTn id="28" dur="500" fill="hold"/>
                                        <p:tgtEl>
                                          <p:spTgt spid="34"/>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28"/>
                                        </p:tgtEl>
                                        <p:attrNameLst>
                                          <p:attrName>style.visibility</p:attrName>
                                        </p:attrNameLst>
                                      </p:cBhvr>
                                      <p:to>
                                        <p:strVal val="visible"/>
                                      </p:to>
                                    </p:set>
                                    <p:anim calcmode="lin" valueType="num">
                                      <p:cBhvr additive="base">
                                        <p:cTn id="31" dur="500" fill="hold"/>
                                        <p:tgtEl>
                                          <p:spTgt spid="28"/>
                                        </p:tgtEl>
                                        <p:attrNameLst>
                                          <p:attrName>ppt_x</p:attrName>
                                        </p:attrNameLst>
                                      </p:cBhvr>
                                      <p:tavLst>
                                        <p:tav tm="0">
                                          <p:val>
                                            <p:strVal val="#ppt_x"/>
                                          </p:val>
                                        </p:tav>
                                        <p:tav tm="100000">
                                          <p:val>
                                            <p:strVal val="#ppt_x"/>
                                          </p:val>
                                        </p:tav>
                                      </p:tavLst>
                                    </p:anim>
                                    <p:anim calcmode="lin" valueType="num">
                                      <p:cBhvr additive="base">
                                        <p:cTn id="32"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5"/>
                                        </p:tgtEl>
                                        <p:attrNameLst>
                                          <p:attrName>style.visibility</p:attrName>
                                        </p:attrNameLst>
                                      </p:cBhvr>
                                      <p:to>
                                        <p:strVal val="visible"/>
                                      </p:to>
                                    </p:set>
                                    <p:anim calcmode="lin" valueType="num">
                                      <p:cBhvr additive="base">
                                        <p:cTn id="37" dur="500" fill="hold"/>
                                        <p:tgtEl>
                                          <p:spTgt spid="35"/>
                                        </p:tgtEl>
                                        <p:attrNameLst>
                                          <p:attrName>ppt_x</p:attrName>
                                        </p:attrNameLst>
                                      </p:cBhvr>
                                      <p:tavLst>
                                        <p:tav tm="0">
                                          <p:val>
                                            <p:strVal val="#ppt_x"/>
                                          </p:val>
                                        </p:tav>
                                        <p:tav tm="100000">
                                          <p:val>
                                            <p:strVal val="#ppt_x"/>
                                          </p:val>
                                        </p:tav>
                                      </p:tavLst>
                                    </p:anim>
                                    <p:anim calcmode="lin" valueType="num">
                                      <p:cBhvr additive="base">
                                        <p:cTn id="38" dur="500" fill="hold"/>
                                        <p:tgtEl>
                                          <p:spTgt spid="35"/>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26"/>
                                        </p:tgtEl>
                                        <p:attrNameLst>
                                          <p:attrName>style.visibility</p:attrName>
                                        </p:attrNameLst>
                                      </p:cBhvr>
                                      <p:to>
                                        <p:strVal val="visible"/>
                                      </p:to>
                                    </p:set>
                                    <p:anim calcmode="lin" valueType="num">
                                      <p:cBhvr additive="base">
                                        <p:cTn id="41" dur="500" fill="hold"/>
                                        <p:tgtEl>
                                          <p:spTgt spid="26"/>
                                        </p:tgtEl>
                                        <p:attrNameLst>
                                          <p:attrName>ppt_x</p:attrName>
                                        </p:attrNameLst>
                                      </p:cBhvr>
                                      <p:tavLst>
                                        <p:tav tm="0">
                                          <p:val>
                                            <p:strVal val="#ppt_x"/>
                                          </p:val>
                                        </p:tav>
                                        <p:tav tm="100000">
                                          <p:val>
                                            <p:strVal val="#ppt_x"/>
                                          </p:val>
                                        </p:tav>
                                      </p:tavLst>
                                    </p:anim>
                                    <p:anim calcmode="lin" valueType="num">
                                      <p:cBhvr additive="base">
                                        <p:cTn id="42"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8" grpId="0" animBg="1"/>
      <p:bldP spid="29" grpId="0" animBg="1"/>
      <p:bldP spid="30" grpId="0" animBg="1"/>
      <p:bldP spid="32" grpId="0"/>
      <p:bldP spid="33" grpId="0"/>
      <p:bldP spid="34" grpId="0"/>
      <p:bldP spid="3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2"/>
          <p:cNvSpPr txBox="1">
            <a:spLocks/>
          </p:cNvSpPr>
          <p:nvPr/>
        </p:nvSpPr>
        <p:spPr>
          <a:xfrm>
            <a:off x="468313" y="1268413"/>
            <a:ext cx="8496300" cy="4824412"/>
          </a:xfrm>
          <a:prstGeom prst="rect">
            <a:avLst/>
          </a:prstGeom>
        </p:spPr>
        <p:txBody>
          <a:bodyPr/>
          <a:lstStyle/>
          <a:p>
            <a:pPr marL="342900" marR="0" lvl="0" indent="-342900" algn="l" defTabSz="914400" rtl="0" eaLnBrk="0" fontAlgn="base" latinLnBrk="0" hangingPunct="0">
              <a:lnSpc>
                <a:spcPct val="150000"/>
              </a:lnSpc>
              <a:spcBef>
                <a:spcPct val="20000"/>
              </a:spcBef>
              <a:spcAft>
                <a:spcPct val="0"/>
              </a:spcAft>
              <a:buClr>
                <a:schemeClr val="accent2"/>
              </a:buClr>
              <a:buSzPct val="75000"/>
              <a:buFont typeface="Wingdings" pitchFamily="2" charset="2"/>
              <a:buChar char="p"/>
              <a:tabLst/>
              <a:defRPr/>
            </a:pPr>
            <a:r>
              <a:rPr kumimoji="0" lang="zh-CN" altLang="en-US" sz="2400" b="1" i="0" u="none" strike="noStrike" kern="0" cap="none" spc="0" normalizeH="0" baseline="0" noProof="0" dirty="0" smtClean="0">
                <a:ln>
                  <a:noFill/>
                </a:ln>
                <a:solidFill>
                  <a:schemeClr val="tx1"/>
                </a:solidFill>
                <a:effectLst/>
                <a:uLnTx/>
                <a:uFillTx/>
                <a:latin typeface="楷体" pitchFamily="49" charset="-122"/>
                <a:ea typeface="楷体" pitchFamily="49" charset="-122"/>
                <a:cs typeface="楷体_GB2312"/>
              </a:rPr>
              <a:t> </a:t>
            </a:r>
            <a:r>
              <a:rPr kumimoji="0" lang="zh-CN" altLang="zh-CN" sz="2400" b="1" i="0" u="none" strike="noStrike" kern="0" cap="none" spc="0" normalizeH="0" baseline="0" noProof="0" dirty="0" smtClean="0">
                <a:ln>
                  <a:noFill/>
                </a:ln>
                <a:solidFill>
                  <a:schemeClr val="tx1"/>
                </a:solidFill>
                <a:effectLst/>
                <a:uLnTx/>
                <a:uFillTx/>
                <a:latin typeface="楷体" pitchFamily="49" charset="-122"/>
                <a:ea typeface="楷体" pitchFamily="49" charset="-122"/>
                <a:cs typeface="楷体_GB2312"/>
              </a:rPr>
              <a:t>从需求出发构建专业课程体系，确保资源研制的有效性。</a:t>
            </a:r>
            <a:endParaRPr kumimoji="0" lang="en-US" altLang="zh-CN" sz="2400" b="1" i="0" u="none" strike="noStrike" kern="0" cap="none" spc="0" normalizeH="0" baseline="0" noProof="0" dirty="0" smtClean="0">
              <a:ln>
                <a:noFill/>
              </a:ln>
              <a:solidFill>
                <a:schemeClr val="tx1"/>
              </a:solidFill>
              <a:effectLst/>
              <a:uLnTx/>
              <a:uFillTx/>
              <a:latin typeface="楷体" pitchFamily="49" charset="-122"/>
              <a:ea typeface="楷体" pitchFamily="49" charset="-122"/>
              <a:cs typeface="楷体_GB2312"/>
            </a:endParaRPr>
          </a:p>
          <a:p>
            <a:pPr marL="342900" marR="0" lvl="0" indent="-342900" algn="l" defTabSz="914400" rtl="0" eaLnBrk="0" fontAlgn="base" latinLnBrk="0" hangingPunct="0">
              <a:lnSpc>
                <a:spcPct val="150000"/>
              </a:lnSpc>
              <a:spcBef>
                <a:spcPct val="20000"/>
              </a:spcBef>
              <a:spcAft>
                <a:spcPct val="0"/>
              </a:spcAft>
              <a:buClr>
                <a:schemeClr val="accent2"/>
              </a:buClr>
              <a:buSzPct val="75000"/>
              <a:buFont typeface="Wingdings" pitchFamily="2" charset="2"/>
              <a:buChar char="p"/>
              <a:tabLst/>
              <a:defRPr/>
            </a:pPr>
            <a:r>
              <a:rPr kumimoji="0" lang="zh-CN" altLang="en-US" sz="2400" b="1" i="0" u="none" strike="noStrike" kern="0" cap="none" spc="0" normalizeH="0" baseline="0" noProof="0" dirty="0" smtClean="0">
                <a:ln>
                  <a:noFill/>
                </a:ln>
                <a:solidFill>
                  <a:schemeClr val="tx1"/>
                </a:solidFill>
                <a:effectLst/>
                <a:uLnTx/>
                <a:uFillTx/>
                <a:latin typeface="楷体" pitchFamily="49" charset="-122"/>
                <a:ea typeface="楷体" pitchFamily="49" charset="-122"/>
                <a:cs typeface="楷体_GB2312"/>
              </a:rPr>
              <a:t> 构建项目的建设机制，实现全国范围的共建共享。</a:t>
            </a:r>
            <a:endParaRPr kumimoji="0" lang="en-US" altLang="zh-CN" sz="2400" b="1" i="0" u="none" strike="noStrike" kern="0" cap="none" spc="0" normalizeH="0" baseline="0" noProof="0" dirty="0" smtClean="0">
              <a:ln>
                <a:noFill/>
              </a:ln>
              <a:solidFill>
                <a:schemeClr val="tx1"/>
              </a:solidFill>
              <a:effectLst/>
              <a:uLnTx/>
              <a:uFillTx/>
              <a:latin typeface="楷体" pitchFamily="49" charset="-122"/>
              <a:ea typeface="楷体" pitchFamily="49" charset="-122"/>
              <a:cs typeface="楷体_GB2312"/>
            </a:endParaRPr>
          </a:p>
          <a:p>
            <a:pPr marL="342900" marR="0" lvl="0" indent="-342900" algn="l" defTabSz="914400" rtl="0" eaLnBrk="0" fontAlgn="base" latinLnBrk="0" hangingPunct="0">
              <a:lnSpc>
                <a:spcPct val="150000"/>
              </a:lnSpc>
              <a:spcBef>
                <a:spcPct val="20000"/>
              </a:spcBef>
              <a:spcAft>
                <a:spcPct val="0"/>
              </a:spcAft>
              <a:buClr>
                <a:schemeClr val="accent2"/>
              </a:buClr>
              <a:buSzPct val="75000"/>
              <a:buFont typeface="Wingdings" pitchFamily="2" charset="2"/>
              <a:buChar char="p"/>
              <a:tabLst/>
              <a:defRPr/>
            </a:pPr>
            <a:r>
              <a:rPr kumimoji="0" lang="zh-CN" altLang="en-US" sz="2400" b="1" i="0" u="none" strike="noStrike" kern="0" cap="none" spc="0" normalizeH="0" baseline="0" noProof="0" dirty="0" smtClean="0">
                <a:ln>
                  <a:noFill/>
                </a:ln>
                <a:solidFill>
                  <a:schemeClr val="tx1"/>
                </a:solidFill>
                <a:effectLst/>
                <a:uLnTx/>
                <a:uFillTx/>
                <a:latin typeface="楷体" pitchFamily="49" charset="-122"/>
                <a:ea typeface="楷体" pitchFamily="49" charset="-122"/>
                <a:cs typeface="楷体_GB2312"/>
              </a:rPr>
              <a:t> </a:t>
            </a:r>
            <a:r>
              <a:rPr kumimoji="0" lang="zh-CN" altLang="zh-CN" sz="2400" b="1" i="0" u="none" strike="noStrike" kern="0" cap="none" spc="0" normalizeH="0" baseline="0" noProof="0" dirty="0" smtClean="0">
                <a:ln>
                  <a:noFill/>
                </a:ln>
                <a:solidFill>
                  <a:schemeClr val="tx1"/>
                </a:solidFill>
                <a:effectLst/>
                <a:uLnTx/>
                <a:uFillTx/>
                <a:latin typeface="楷体" pitchFamily="49" charset="-122"/>
                <a:ea typeface="楷体" pitchFamily="49" charset="-122"/>
                <a:cs typeface="楷体_GB2312"/>
              </a:rPr>
              <a:t>着眼于教学实施的可行性，采用</a:t>
            </a:r>
            <a:r>
              <a:rPr kumimoji="0" lang="en-US" altLang="zh-CN" sz="2400" b="1" i="0" u="none" strike="noStrike" kern="0" cap="none" spc="0" normalizeH="0" baseline="0" noProof="0" dirty="0" smtClean="0">
                <a:ln>
                  <a:noFill/>
                </a:ln>
                <a:solidFill>
                  <a:schemeClr val="tx1"/>
                </a:solidFill>
                <a:effectLst/>
                <a:uLnTx/>
                <a:uFillTx/>
                <a:latin typeface="楷体" pitchFamily="49" charset="-122"/>
                <a:ea typeface="楷体" pitchFamily="49" charset="-122"/>
                <a:cs typeface="楷体_GB2312"/>
              </a:rPr>
              <a:t>“</a:t>
            </a:r>
            <a:r>
              <a:rPr kumimoji="0" lang="zh-CN" altLang="zh-CN" sz="2400" b="1" i="0" u="none" strike="noStrike" kern="0" cap="none" spc="0" normalizeH="0" baseline="0" noProof="0" dirty="0" smtClean="0">
                <a:ln>
                  <a:noFill/>
                </a:ln>
                <a:solidFill>
                  <a:schemeClr val="tx1"/>
                </a:solidFill>
                <a:effectLst/>
                <a:uLnTx/>
                <a:uFillTx/>
                <a:latin typeface="楷体" pitchFamily="49" charset="-122"/>
                <a:ea typeface="楷体" pitchFamily="49" charset="-122"/>
                <a:cs typeface="楷体_GB2312"/>
              </a:rPr>
              <a:t>基本</a:t>
            </a:r>
            <a:r>
              <a:rPr kumimoji="0" lang="en-US" altLang="zh-CN" sz="2400" b="1" i="0" u="none" strike="noStrike" kern="0" cap="none" spc="0" normalizeH="0" baseline="0" noProof="0" dirty="0" smtClean="0">
                <a:ln>
                  <a:noFill/>
                </a:ln>
                <a:solidFill>
                  <a:schemeClr val="tx1"/>
                </a:solidFill>
                <a:effectLst/>
                <a:uLnTx/>
                <a:uFillTx/>
                <a:latin typeface="楷体" pitchFamily="49" charset="-122"/>
                <a:ea typeface="楷体" pitchFamily="49" charset="-122"/>
                <a:cs typeface="楷体_GB2312"/>
              </a:rPr>
              <a:t>+</a:t>
            </a:r>
            <a:r>
              <a:rPr kumimoji="0" lang="zh-CN" altLang="zh-CN" sz="2400" b="1" i="0" u="none" strike="noStrike" kern="0" cap="none" spc="0" normalizeH="0" baseline="0" noProof="0" dirty="0" smtClean="0">
                <a:ln>
                  <a:noFill/>
                </a:ln>
                <a:solidFill>
                  <a:schemeClr val="tx1"/>
                </a:solidFill>
                <a:effectLst/>
                <a:uLnTx/>
                <a:uFillTx/>
                <a:latin typeface="楷体" pitchFamily="49" charset="-122"/>
                <a:ea typeface="楷体" pitchFamily="49" charset="-122"/>
                <a:cs typeface="楷体_GB2312"/>
              </a:rPr>
              <a:t>特色</a:t>
            </a:r>
            <a:r>
              <a:rPr kumimoji="0" lang="en-US" altLang="zh-CN" sz="2400" b="1" i="0" u="none" strike="noStrike" kern="0" cap="none" spc="0" normalizeH="0" baseline="0" noProof="0" dirty="0" smtClean="0">
                <a:ln>
                  <a:noFill/>
                </a:ln>
                <a:solidFill>
                  <a:schemeClr val="tx1"/>
                </a:solidFill>
                <a:effectLst/>
                <a:uLnTx/>
                <a:uFillTx/>
                <a:latin typeface="楷体" pitchFamily="49" charset="-122"/>
                <a:ea typeface="楷体" pitchFamily="49" charset="-122"/>
                <a:cs typeface="楷体_GB2312"/>
              </a:rPr>
              <a:t>”</a:t>
            </a:r>
            <a:r>
              <a:rPr kumimoji="0" lang="zh-CN" altLang="zh-CN" sz="2400" b="1" i="0" u="none" strike="noStrike" kern="0" cap="none" spc="0" normalizeH="0" baseline="0" noProof="0" dirty="0" smtClean="0">
                <a:ln>
                  <a:noFill/>
                </a:ln>
                <a:solidFill>
                  <a:schemeClr val="tx1"/>
                </a:solidFill>
                <a:effectLst/>
                <a:uLnTx/>
                <a:uFillTx/>
                <a:latin typeface="楷体" pitchFamily="49" charset="-122"/>
                <a:ea typeface="楷体" pitchFamily="49" charset="-122"/>
                <a:cs typeface="楷体_GB2312"/>
              </a:rPr>
              <a:t>建设策略。</a:t>
            </a:r>
          </a:p>
          <a:p>
            <a:pPr marL="342900" marR="0" lvl="0" indent="-342900" algn="l" defTabSz="914400" rtl="0" eaLnBrk="0" fontAlgn="base" latinLnBrk="0" hangingPunct="0">
              <a:lnSpc>
                <a:spcPct val="150000"/>
              </a:lnSpc>
              <a:spcBef>
                <a:spcPct val="20000"/>
              </a:spcBef>
              <a:spcAft>
                <a:spcPct val="0"/>
              </a:spcAft>
              <a:buClr>
                <a:schemeClr val="accent2"/>
              </a:buClr>
              <a:buSzPct val="75000"/>
              <a:buFont typeface="Wingdings" pitchFamily="2" charset="2"/>
              <a:buChar char="p"/>
              <a:tabLst/>
              <a:defRPr/>
            </a:pPr>
            <a:r>
              <a:rPr kumimoji="0" lang="zh-CN" altLang="en-US" sz="2400" b="1" i="0" u="none" strike="noStrike" kern="0" cap="none" spc="0" normalizeH="0" baseline="0" noProof="0" dirty="0" smtClean="0">
                <a:ln>
                  <a:noFill/>
                </a:ln>
                <a:solidFill>
                  <a:schemeClr val="tx1"/>
                </a:solidFill>
                <a:effectLst/>
                <a:uLnTx/>
                <a:uFillTx/>
                <a:latin typeface="楷体" pitchFamily="49" charset="-122"/>
                <a:ea typeface="楷体" pitchFamily="49" charset="-122"/>
                <a:cs typeface="楷体_GB2312"/>
              </a:rPr>
              <a:t> 多元合作开发教学资源，满足各类学习需求。</a:t>
            </a:r>
            <a:endParaRPr kumimoji="0" lang="en-US" altLang="zh-CN" sz="2400" b="1" i="0" u="none" strike="noStrike" kern="0" cap="none" spc="0" normalizeH="0" baseline="0" noProof="0" dirty="0" smtClean="0">
              <a:ln>
                <a:noFill/>
              </a:ln>
              <a:solidFill>
                <a:schemeClr val="tx1"/>
              </a:solidFill>
              <a:effectLst/>
              <a:uLnTx/>
              <a:uFillTx/>
              <a:latin typeface="楷体" pitchFamily="49" charset="-122"/>
              <a:ea typeface="楷体" pitchFamily="49" charset="-122"/>
              <a:cs typeface="楷体_GB2312"/>
            </a:endParaRPr>
          </a:p>
          <a:p>
            <a:pPr marL="342900" marR="0" lvl="0" indent="-342900" algn="l" defTabSz="914400" rtl="0" eaLnBrk="0" fontAlgn="base" latinLnBrk="0" hangingPunct="0">
              <a:lnSpc>
                <a:spcPct val="150000"/>
              </a:lnSpc>
              <a:spcBef>
                <a:spcPct val="20000"/>
              </a:spcBef>
              <a:spcAft>
                <a:spcPct val="0"/>
              </a:spcAft>
              <a:buClr>
                <a:schemeClr val="accent2"/>
              </a:buClr>
              <a:buSzPct val="75000"/>
              <a:buFont typeface="Wingdings" pitchFamily="2" charset="2"/>
              <a:buChar char="p"/>
              <a:tabLst/>
              <a:defRPr/>
            </a:pPr>
            <a:r>
              <a:rPr kumimoji="0" lang="zh-CN" altLang="en-US" sz="2400" b="1" i="0" u="none" strike="noStrike" kern="0" cap="none" spc="0" normalizeH="0" baseline="0" noProof="0" dirty="0" smtClean="0">
                <a:ln>
                  <a:noFill/>
                </a:ln>
                <a:solidFill>
                  <a:schemeClr val="tx1"/>
                </a:solidFill>
                <a:effectLst/>
                <a:uLnTx/>
                <a:uFillTx/>
                <a:latin typeface="楷体" pitchFamily="49" charset="-122"/>
                <a:ea typeface="楷体" pitchFamily="49" charset="-122"/>
                <a:cs typeface="楷体_GB2312"/>
              </a:rPr>
              <a:t> 构建虚拟仿真资源，运用高新技术降低教学成本。</a:t>
            </a:r>
            <a:endParaRPr kumimoji="0" lang="zh-CN" altLang="zh-CN" sz="2400" b="1" i="0" u="none" strike="noStrike" kern="0" cap="none" spc="0" normalizeH="0" baseline="0" noProof="0" dirty="0" smtClean="0">
              <a:ln>
                <a:noFill/>
              </a:ln>
              <a:solidFill>
                <a:schemeClr val="tx1"/>
              </a:solidFill>
              <a:effectLst/>
              <a:uLnTx/>
              <a:uFillTx/>
              <a:latin typeface="楷体" pitchFamily="49" charset="-122"/>
              <a:ea typeface="楷体" pitchFamily="49" charset="-122"/>
              <a:cs typeface="楷体_GB2312"/>
            </a:endParaRPr>
          </a:p>
          <a:p>
            <a:pPr marL="342900" marR="0" lvl="0" indent="-342900" algn="l" defTabSz="914400" rtl="0" eaLnBrk="0" fontAlgn="base" latinLnBrk="0" hangingPunct="0">
              <a:lnSpc>
                <a:spcPct val="100000"/>
              </a:lnSpc>
              <a:spcBef>
                <a:spcPct val="20000"/>
              </a:spcBef>
              <a:spcAft>
                <a:spcPct val="0"/>
              </a:spcAft>
              <a:buClrTx/>
              <a:buSzPct val="75000"/>
              <a:buFont typeface="Wingdings" pitchFamily="2" charset="2"/>
              <a:buChar char="l"/>
              <a:tabLst/>
              <a:defRPr/>
            </a:pPr>
            <a:endParaRPr kumimoji="0" lang="zh-CN" altLang="en-US" sz="2400" b="1" i="0" u="none" strike="noStrike" kern="0" cap="none" spc="0" normalizeH="0" baseline="0" noProof="0" dirty="0" smtClean="0">
              <a:ln>
                <a:noFill/>
              </a:ln>
              <a:solidFill>
                <a:schemeClr val="tx1"/>
              </a:solidFill>
              <a:effectLst/>
              <a:uLnTx/>
              <a:uFillTx/>
              <a:latin typeface="楷体" pitchFamily="49" charset="-122"/>
              <a:ea typeface="楷体" pitchFamily="49" charset="-122"/>
              <a:cs typeface="楷体_GB2312"/>
            </a:endParaRPr>
          </a:p>
        </p:txBody>
      </p:sp>
      <p:sp>
        <p:nvSpPr>
          <p:cNvPr id="3" name="TextBox 2"/>
          <p:cNvSpPr txBox="1"/>
          <p:nvPr/>
        </p:nvSpPr>
        <p:spPr>
          <a:xfrm>
            <a:off x="251520" y="260648"/>
            <a:ext cx="1107996" cy="646331"/>
          </a:xfrm>
          <a:prstGeom prst="rect">
            <a:avLst/>
          </a:prstGeom>
          <a:noFill/>
        </p:spPr>
        <p:txBody>
          <a:bodyPr wrap="none" rtlCol="0">
            <a:spAutoFit/>
          </a:bodyPr>
          <a:lstStyle/>
          <a:p>
            <a:r>
              <a:rPr lang="zh-CN" altLang="en-US" sz="3600" dirty="0" smtClean="0">
                <a:latin typeface="黑体" pitchFamily="49" charset="-122"/>
                <a:ea typeface="黑体" pitchFamily="49" charset="-122"/>
              </a:rPr>
              <a:t>思路</a:t>
            </a:r>
            <a:endParaRPr lang="zh-CN" altLang="en-US" sz="3600" dirty="0">
              <a:latin typeface="黑体" pitchFamily="49" charset="-122"/>
              <a:ea typeface="黑体" pitchFamily="49" charset="-122"/>
            </a:endParaRPr>
          </a:p>
        </p:txBody>
      </p:sp>
    </p:spTree>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2"/>
          <p:cNvSpPr txBox="1">
            <a:spLocks/>
          </p:cNvSpPr>
          <p:nvPr/>
        </p:nvSpPr>
        <p:spPr>
          <a:xfrm>
            <a:off x="468313" y="1268413"/>
            <a:ext cx="8496300" cy="4824412"/>
          </a:xfrm>
          <a:prstGeom prst="rect">
            <a:avLst/>
          </a:prstGeom>
        </p:spPr>
        <p:txBody>
          <a:bodyPr/>
          <a:lstStyle/>
          <a:p>
            <a:pPr marL="0">
              <a:lnSpc>
                <a:spcPct val="150000"/>
              </a:lnSpc>
              <a:spcBef>
                <a:spcPts val="0"/>
              </a:spcBef>
              <a:buFont typeface="Wingdings" pitchFamily="2" charset="2"/>
              <a:buNone/>
              <a:defRPr/>
            </a:pPr>
            <a:r>
              <a:rPr lang="zh-CN" altLang="en-US" b="1" dirty="0" smtClean="0">
                <a:latin typeface="楷体" pitchFamily="49" charset="-122"/>
                <a:ea typeface="楷体" pitchFamily="49" charset="-122"/>
              </a:rPr>
              <a:t>教学资源的基本内容决定资源库框架结构：</a:t>
            </a:r>
            <a:endParaRPr lang="en-US" altLang="zh-CN" b="1" dirty="0" smtClean="0">
              <a:latin typeface="楷体" pitchFamily="49" charset="-122"/>
              <a:ea typeface="楷体" pitchFamily="49" charset="-122"/>
            </a:endParaRPr>
          </a:p>
          <a:p>
            <a:pPr marL="0">
              <a:lnSpc>
                <a:spcPct val="150000"/>
              </a:lnSpc>
              <a:spcBef>
                <a:spcPts val="0"/>
              </a:spcBef>
              <a:buFont typeface="Wingdings" pitchFamily="2" charset="2"/>
              <a:buNone/>
              <a:defRPr/>
            </a:pPr>
            <a:r>
              <a:rPr lang="zh-CN" altLang="en-US" sz="1800" b="1" dirty="0" smtClean="0">
                <a:solidFill>
                  <a:srgbClr val="FF0000"/>
                </a:solidFill>
                <a:latin typeface="楷体" pitchFamily="49" charset="-122"/>
                <a:ea typeface="楷体" pitchFamily="49" charset="-122"/>
              </a:rPr>
              <a:t>■</a:t>
            </a:r>
            <a:r>
              <a:rPr lang="zh-CN" altLang="zh-CN" b="1" dirty="0" smtClean="0">
                <a:latin typeface="楷体" pitchFamily="49" charset="-122"/>
                <a:ea typeface="楷体" pitchFamily="49" charset="-122"/>
              </a:rPr>
              <a:t>紧跟先进技术发展的趋势，提出专业标准，明晰专业人才培养目标；</a:t>
            </a:r>
            <a:endParaRPr lang="en-US" altLang="zh-CN" b="1" dirty="0" smtClean="0">
              <a:latin typeface="楷体" pitchFamily="49" charset="-122"/>
              <a:ea typeface="楷体" pitchFamily="49" charset="-122"/>
            </a:endParaRPr>
          </a:p>
          <a:p>
            <a:pPr marL="0">
              <a:lnSpc>
                <a:spcPct val="150000"/>
              </a:lnSpc>
              <a:spcBef>
                <a:spcPts val="0"/>
              </a:spcBef>
              <a:buFont typeface="Wingdings" pitchFamily="2" charset="2"/>
              <a:buNone/>
              <a:defRPr/>
            </a:pPr>
            <a:r>
              <a:rPr lang="zh-CN" altLang="en-US" sz="1800" b="1" dirty="0" smtClean="0">
                <a:solidFill>
                  <a:srgbClr val="FF0000"/>
                </a:solidFill>
                <a:latin typeface="楷体" pitchFamily="49" charset="-122"/>
                <a:ea typeface="楷体" pitchFamily="49" charset="-122"/>
              </a:rPr>
              <a:t>■</a:t>
            </a:r>
            <a:r>
              <a:rPr lang="zh-CN" altLang="zh-CN" b="1" dirty="0" smtClean="0">
                <a:latin typeface="楷体" pitchFamily="49" charset="-122"/>
                <a:ea typeface="楷体" pitchFamily="49" charset="-122"/>
              </a:rPr>
              <a:t>根据就业岗位需求</a:t>
            </a:r>
            <a:r>
              <a:rPr lang="zh-CN" altLang="en-US" b="1" dirty="0" smtClean="0">
                <a:latin typeface="楷体" pitchFamily="49" charset="-122"/>
                <a:ea typeface="楷体" pitchFamily="49" charset="-122"/>
              </a:rPr>
              <a:t>确</a:t>
            </a:r>
            <a:r>
              <a:rPr lang="zh-CN" altLang="zh-CN" b="1" dirty="0" smtClean="0">
                <a:latin typeface="楷体" pitchFamily="49" charset="-122"/>
                <a:ea typeface="楷体" pitchFamily="49" charset="-122"/>
              </a:rPr>
              <a:t>定专业技能标准；</a:t>
            </a:r>
            <a:endParaRPr lang="en-US" altLang="zh-CN" b="1" dirty="0" smtClean="0">
              <a:latin typeface="楷体" pitchFamily="49" charset="-122"/>
              <a:ea typeface="楷体" pitchFamily="49" charset="-122"/>
            </a:endParaRPr>
          </a:p>
          <a:p>
            <a:pPr marL="0">
              <a:lnSpc>
                <a:spcPct val="150000"/>
              </a:lnSpc>
              <a:spcBef>
                <a:spcPts val="0"/>
              </a:spcBef>
              <a:buFont typeface="Wingdings" pitchFamily="2" charset="2"/>
              <a:buNone/>
              <a:defRPr/>
            </a:pPr>
            <a:r>
              <a:rPr lang="zh-CN" altLang="en-US" sz="1800" b="1" dirty="0" smtClean="0">
                <a:solidFill>
                  <a:srgbClr val="FF0000"/>
                </a:solidFill>
                <a:latin typeface="楷体" pitchFamily="49" charset="-122"/>
                <a:ea typeface="楷体" pitchFamily="49" charset="-122"/>
              </a:rPr>
              <a:t>■</a:t>
            </a:r>
            <a:r>
              <a:rPr lang="zh-CN" altLang="zh-CN" b="1" dirty="0" smtClean="0">
                <a:latin typeface="楷体" pitchFamily="49" charset="-122"/>
                <a:ea typeface="楷体" pitchFamily="49" charset="-122"/>
              </a:rPr>
              <a:t>依据培养目标提供完善的专业课程解决方案，还要设计服务于学生可持续发展和其他社会学习者在岗培训解决方案；</a:t>
            </a:r>
            <a:endParaRPr lang="en-US" altLang="zh-CN" b="1" dirty="0" smtClean="0">
              <a:latin typeface="楷体" pitchFamily="49" charset="-122"/>
              <a:ea typeface="楷体" pitchFamily="49" charset="-122"/>
            </a:endParaRPr>
          </a:p>
          <a:p>
            <a:pPr marL="0">
              <a:lnSpc>
                <a:spcPct val="150000"/>
              </a:lnSpc>
              <a:spcBef>
                <a:spcPts val="0"/>
              </a:spcBef>
              <a:buFont typeface="Wingdings" pitchFamily="2" charset="2"/>
              <a:buNone/>
              <a:defRPr/>
            </a:pPr>
            <a:r>
              <a:rPr lang="zh-CN" altLang="en-US" sz="1800" b="1" dirty="0" smtClean="0">
                <a:solidFill>
                  <a:srgbClr val="FF0000"/>
                </a:solidFill>
                <a:latin typeface="楷体" pitchFamily="49" charset="-122"/>
                <a:ea typeface="楷体" pitchFamily="49" charset="-122"/>
              </a:rPr>
              <a:t>■</a:t>
            </a:r>
            <a:r>
              <a:rPr lang="zh-CN" altLang="zh-CN" b="1" dirty="0" smtClean="0">
                <a:latin typeface="楷体" pitchFamily="49" charset="-122"/>
                <a:ea typeface="楷体" pitchFamily="49" charset="-122"/>
              </a:rPr>
              <a:t>系统设计每一门课程教学方案，形成课程标准；</a:t>
            </a:r>
            <a:endParaRPr lang="en-US" altLang="zh-CN" b="1" dirty="0" smtClean="0">
              <a:latin typeface="楷体" pitchFamily="49" charset="-122"/>
              <a:ea typeface="楷体" pitchFamily="49" charset="-122"/>
            </a:endParaRPr>
          </a:p>
          <a:p>
            <a:pPr marL="0">
              <a:lnSpc>
                <a:spcPct val="150000"/>
              </a:lnSpc>
              <a:spcBef>
                <a:spcPts val="0"/>
              </a:spcBef>
              <a:buFont typeface="Wingdings" pitchFamily="2" charset="2"/>
              <a:buNone/>
              <a:defRPr/>
            </a:pPr>
            <a:r>
              <a:rPr lang="zh-CN" altLang="en-US" sz="1800" b="1" dirty="0" smtClean="0">
                <a:solidFill>
                  <a:srgbClr val="FF0000"/>
                </a:solidFill>
                <a:latin typeface="楷体" pitchFamily="49" charset="-122"/>
                <a:ea typeface="楷体" pitchFamily="49" charset="-122"/>
              </a:rPr>
              <a:t>■</a:t>
            </a:r>
            <a:r>
              <a:rPr lang="zh-CN" altLang="zh-CN" b="1" dirty="0" smtClean="0">
                <a:latin typeface="楷体" pitchFamily="49" charset="-122"/>
                <a:ea typeface="楷体" pitchFamily="49" charset="-122"/>
              </a:rPr>
              <a:t>配套开发课程教学资源素材。</a:t>
            </a:r>
            <a:endParaRPr lang="zh-CN" altLang="en-US" b="1" dirty="0" smtClean="0">
              <a:latin typeface="楷体" pitchFamily="49" charset="-122"/>
              <a:ea typeface="楷体" pitchFamily="49" charset="-122"/>
            </a:endParaRPr>
          </a:p>
        </p:txBody>
      </p:sp>
      <p:sp>
        <p:nvSpPr>
          <p:cNvPr id="3" name="TextBox 2"/>
          <p:cNvSpPr txBox="1"/>
          <p:nvPr/>
        </p:nvSpPr>
        <p:spPr>
          <a:xfrm>
            <a:off x="251520" y="260648"/>
            <a:ext cx="1107996" cy="646331"/>
          </a:xfrm>
          <a:prstGeom prst="rect">
            <a:avLst/>
          </a:prstGeom>
          <a:noFill/>
        </p:spPr>
        <p:txBody>
          <a:bodyPr wrap="none" rtlCol="0">
            <a:spAutoFit/>
          </a:bodyPr>
          <a:lstStyle/>
          <a:p>
            <a:r>
              <a:rPr lang="zh-CN" altLang="en-US" sz="3600" dirty="0" smtClean="0">
                <a:latin typeface="黑体" pitchFamily="49" charset="-122"/>
                <a:ea typeface="黑体" pitchFamily="49" charset="-122"/>
              </a:rPr>
              <a:t>框架</a:t>
            </a:r>
            <a:endParaRPr lang="zh-CN" altLang="en-US" sz="3600" dirty="0">
              <a:latin typeface="黑体" pitchFamily="49" charset="-122"/>
              <a:ea typeface="黑体" pitchFamily="49" charset="-122"/>
            </a:endParaRPr>
          </a:p>
        </p:txBody>
      </p:sp>
    </p:spTree>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39552" y="1122363"/>
            <a:ext cx="7548761" cy="1042987"/>
          </a:xfrm>
        </p:spPr>
        <p:txBody>
          <a:bodyPr/>
          <a:lstStyle/>
          <a:p>
            <a:pPr>
              <a:defRPr/>
            </a:pPr>
            <a:r>
              <a:rPr lang="zh-CN" altLang="en-US" b="1" kern="1200" dirty="0" smtClean="0">
                <a:solidFill>
                  <a:srgbClr val="0000FF"/>
                </a:solidFill>
                <a:effectLst>
                  <a:outerShdw blurRad="38100" dist="38100" dir="2700000" algn="tl">
                    <a:srgbClr val="C0C0C0"/>
                  </a:outerShdw>
                </a:effectLst>
                <a:latin typeface="黑体" pitchFamily="2" charset="-122"/>
                <a:ea typeface="黑体" pitchFamily="2" charset="-122"/>
                <a:cs typeface="+mn-cs"/>
              </a:rPr>
              <a:t>最突出的问题</a:t>
            </a:r>
            <a:endParaRPr lang="zh-CN" altLang="en-US" b="1" kern="1200" dirty="0">
              <a:solidFill>
                <a:srgbClr val="0000FF"/>
              </a:solidFill>
              <a:effectLst>
                <a:outerShdw blurRad="38100" dist="38100" dir="2700000" algn="tl">
                  <a:srgbClr val="C0C0C0"/>
                </a:outerShdw>
              </a:effectLst>
              <a:latin typeface="黑体" pitchFamily="2" charset="-122"/>
              <a:ea typeface="黑体" pitchFamily="2" charset="-122"/>
              <a:cs typeface="+mn-cs"/>
            </a:endParaRPr>
          </a:p>
        </p:txBody>
      </p:sp>
      <p:sp>
        <p:nvSpPr>
          <p:cNvPr id="25603" name="矩形 4"/>
          <p:cNvSpPr>
            <a:spLocks noChangeArrowheads="1"/>
          </p:cNvSpPr>
          <p:nvPr/>
        </p:nvSpPr>
        <p:spPr bwMode="auto">
          <a:xfrm>
            <a:off x="817563" y="2101850"/>
            <a:ext cx="7845425" cy="1754326"/>
          </a:xfrm>
          <a:prstGeom prst="rect">
            <a:avLst/>
          </a:prstGeom>
          <a:noFill/>
          <a:ln w="9525">
            <a:noFill/>
            <a:miter lim="800000"/>
            <a:headEnd/>
            <a:tailEnd/>
          </a:ln>
        </p:spPr>
        <p:txBody>
          <a:bodyPr wrap="square">
            <a:spAutoFit/>
          </a:bodyPr>
          <a:lstStyle/>
          <a:p>
            <a:pPr>
              <a:lnSpc>
                <a:spcPct val="150000"/>
              </a:lnSpc>
            </a:pPr>
            <a:r>
              <a:rPr lang="zh-CN" altLang="en-US" b="1" dirty="0" smtClean="0">
                <a:solidFill>
                  <a:srgbClr val="FF0000"/>
                </a:solidFill>
                <a:latin typeface="楷体" pitchFamily="49" charset="-122"/>
                <a:ea typeface="楷体" pitchFamily="49" charset="-122"/>
              </a:rPr>
              <a:t>■</a:t>
            </a:r>
            <a:r>
              <a:rPr lang="zh-CN" altLang="en-US" b="1" dirty="0" smtClean="0">
                <a:latin typeface="楷体" pitchFamily="49" charset="-122"/>
                <a:ea typeface="楷体" pitchFamily="49" charset="-122"/>
              </a:rPr>
              <a:t>清晰的专业人才培养定位</a:t>
            </a:r>
            <a:endParaRPr lang="en-US" altLang="zh-CN" b="1" dirty="0" smtClean="0">
              <a:latin typeface="楷体" pitchFamily="49" charset="-122"/>
              <a:ea typeface="楷体" pitchFamily="49" charset="-122"/>
            </a:endParaRPr>
          </a:p>
          <a:p>
            <a:pPr>
              <a:lnSpc>
                <a:spcPct val="150000"/>
              </a:lnSpc>
            </a:pPr>
            <a:r>
              <a:rPr lang="zh-CN" altLang="en-US" b="1" dirty="0" smtClean="0">
                <a:solidFill>
                  <a:srgbClr val="FF0000"/>
                </a:solidFill>
                <a:latin typeface="楷体" pitchFamily="49" charset="-122"/>
                <a:ea typeface="楷体" pitchFamily="49" charset="-122"/>
              </a:rPr>
              <a:t>■</a:t>
            </a:r>
            <a:r>
              <a:rPr lang="zh-CN" altLang="en-US" b="1" dirty="0" smtClean="0">
                <a:latin typeface="楷体" pitchFamily="49" charset="-122"/>
                <a:ea typeface="楷体" pitchFamily="49" charset="-122"/>
              </a:rPr>
              <a:t>建立</a:t>
            </a:r>
            <a:r>
              <a:rPr lang="zh-CN" altLang="en-US" b="1" dirty="0">
                <a:latin typeface="楷体" pitchFamily="49" charset="-122"/>
                <a:ea typeface="楷体" pitchFamily="49" charset="-122"/>
              </a:rPr>
              <a:t>岗位工作项目与专业课程教学内容之间的紧密联系</a:t>
            </a:r>
            <a:endParaRPr lang="en-US" altLang="zh-CN" b="1" dirty="0">
              <a:latin typeface="楷体" pitchFamily="49" charset="-122"/>
              <a:ea typeface="楷体" pitchFamily="49" charset="-122"/>
            </a:endParaRPr>
          </a:p>
          <a:p>
            <a:pPr>
              <a:lnSpc>
                <a:spcPct val="150000"/>
              </a:lnSpc>
            </a:pPr>
            <a:r>
              <a:rPr lang="zh-CN" altLang="en-US" b="1" dirty="0">
                <a:solidFill>
                  <a:srgbClr val="FF0000"/>
                </a:solidFill>
                <a:latin typeface="楷体" pitchFamily="49" charset="-122"/>
                <a:ea typeface="楷体" pitchFamily="49" charset="-122"/>
              </a:rPr>
              <a:t>■</a:t>
            </a:r>
            <a:r>
              <a:rPr lang="zh-CN" altLang="en-US" b="1" dirty="0">
                <a:latin typeface="楷体" pitchFamily="49" charset="-122"/>
                <a:ea typeface="楷体" pitchFamily="49" charset="-122"/>
              </a:rPr>
              <a:t>构建适应高技能人才成长规律的高职课程体系框架</a:t>
            </a:r>
            <a:endParaRPr lang="en-US" altLang="zh-CN" b="1" dirty="0">
              <a:latin typeface="楷体" pitchFamily="49" charset="-122"/>
              <a:ea typeface="楷体" pitchFamily="49" charset="-122"/>
            </a:endParaRP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4"/>
          <p:cNvSpPr>
            <a:spLocks noGrp="1" noChangeArrowheads="1"/>
          </p:cNvSpPr>
          <p:nvPr>
            <p:ph type="ctrTitle" idx="4294967295"/>
          </p:nvPr>
        </p:nvSpPr>
        <p:spPr>
          <a:xfrm>
            <a:off x="0" y="2571750"/>
            <a:ext cx="9144000" cy="1470025"/>
          </a:xfrm>
          <a:solidFill>
            <a:schemeClr val="accent1">
              <a:alpha val="96077"/>
            </a:schemeClr>
          </a:solidFill>
        </p:spPr>
        <p:txBody>
          <a:bodyPr anchorCtr="1"/>
          <a:lstStyle/>
          <a:p>
            <a:pPr algn="ctr" eaLnBrk="1" hangingPunct="1"/>
            <a:r>
              <a:rPr lang="zh-CN" altLang="en-US" sz="5400" dirty="0" smtClean="0">
                <a:solidFill>
                  <a:srgbClr val="000099"/>
                </a:solidFill>
                <a:latin typeface="华文隶书" pitchFamily="2" charset="-122"/>
                <a:ea typeface="华文隶书" pitchFamily="2" charset="-122"/>
              </a:rPr>
              <a:t>资源建设标准</a:t>
            </a:r>
          </a:p>
        </p:txBody>
      </p:sp>
    </p:spTree>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标题 1"/>
          <p:cNvSpPr>
            <a:spLocks noGrp="1"/>
          </p:cNvSpPr>
          <p:nvPr>
            <p:ph type="title"/>
          </p:nvPr>
        </p:nvSpPr>
        <p:spPr>
          <a:xfrm>
            <a:off x="684213" y="188913"/>
            <a:ext cx="7440612" cy="576262"/>
          </a:xfrm>
        </p:spPr>
        <p:txBody>
          <a:bodyPr/>
          <a:lstStyle/>
          <a:p>
            <a:pPr eaLnBrk="1" hangingPunct="1">
              <a:lnSpc>
                <a:spcPct val="150000"/>
              </a:lnSpc>
            </a:pPr>
            <a:r>
              <a:rPr lang="zh-CN" altLang="en-US" sz="3600" smtClean="0">
                <a:latin typeface="楷体" pitchFamily="49" charset="-122"/>
                <a:ea typeface="楷体" pitchFamily="49" charset="-122"/>
              </a:rPr>
              <a:t>标准分类</a:t>
            </a:r>
            <a:endParaRPr lang="en-US" altLang="zh-CN" sz="3600" smtClean="0">
              <a:latin typeface="楷体" pitchFamily="49" charset="-122"/>
              <a:ea typeface="楷体" pitchFamily="49" charset="-122"/>
            </a:endParaRPr>
          </a:p>
        </p:txBody>
      </p:sp>
      <p:sp>
        <p:nvSpPr>
          <p:cNvPr id="6147" name="内容占位符 2"/>
          <p:cNvSpPr>
            <a:spLocks noGrp="1"/>
          </p:cNvSpPr>
          <p:nvPr>
            <p:ph idx="1"/>
          </p:nvPr>
        </p:nvSpPr>
        <p:spPr>
          <a:xfrm>
            <a:off x="468313" y="1196975"/>
            <a:ext cx="8229600" cy="5329238"/>
          </a:xfrm>
        </p:spPr>
        <p:txBody>
          <a:bodyPr/>
          <a:lstStyle/>
          <a:p>
            <a:pPr lvl="1" indent="-742950">
              <a:lnSpc>
                <a:spcPct val="150000"/>
              </a:lnSpc>
              <a:buFont typeface="Wingdings" pitchFamily="2" charset="2"/>
              <a:buNone/>
              <a:defRPr/>
            </a:pPr>
            <a:r>
              <a:rPr lang="zh-CN" altLang="en-US" sz="2400" dirty="0" smtClean="0">
                <a:latin typeface="黑体" pitchFamily="49" charset="-122"/>
                <a:ea typeface="黑体" pitchFamily="49" charset="-122"/>
              </a:rPr>
              <a:t>素材标准：</a:t>
            </a:r>
            <a:endParaRPr lang="en-US" altLang="zh-CN" sz="2400" dirty="0" smtClean="0">
              <a:latin typeface="黑体" pitchFamily="49" charset="-122"/>
              <a:ea typeface="黑体" pitchFamily="49" charset="-122"/>
            </a:endParaRPr>
          </a:p>
          <a:p>
            <a:pPr lvl="1">
              <a:lnSpc>
                <a:spcPct val="150000"/>
              </a:lnSpc>
              <a:defRPr/>
            </a:pPr>
            <a:r>
              <a:rPr lang="zh-CN" altLang="en-US" sz="2400" dirty="0" smtClean="0">
                <a:latin typeface="楷体" pitchFamily="49" charset="-122"/>
                <a:ea typeface="楷体" pitchFamily="49" charset="-122"/>
              </a:rPr>
              <a:t>素材技术标准</a:t>
            </a:r>
            <a:endParaRPr lang="en-US" altLang="zh-CN" sz="2400" dirty="0" smtClean="0">
              <a:latin typeface="楷体" pitchFamily="49" charset="-122"/>
              <a:ea typeface="楷体" pitchFamily="49" charset="-122"/>
            </a:endParaRPr>
          </a:p>
          <a:p>
            <a:pPr lvl="1">
              <a:lnSpc>
                <a:spcPct val="150000"/>
              </a:lnSpc>
              <a:defRPr/>
            </a:pPr>
            <a:r>
              <a:rPr lang="zh-CN" altLang="en-US" sz="2400" dirty="0" smtClean="0">
                <a:latin typeface="楷体" pitchFamily="49" charset="-122"/>
                <a:ea typeface="楷体" pitchFamily="49" charset="-122"/>
              </a:rPr>
              <a:t>元数据标准</a:t>
            </a:r>
            <a:endParaRPr lang="en-US" altLang="zh-CN" sz="2400" dirty="0" smtClean="0">
              <a:latin typeface="楷体" pitchFamily="49" charset="-122"/>
              <a:ea typeface="楷体" pitchFamily="49" charset="-122"/>
            </a:endParaRPr>
          </a:p>
          <a:p>
            <a:pPr lvl="1" indent="-742950">
              <a:lnSpc>
                <a:spcPct val="150000"/>
              </a:lnSpc>
              <a:buFont typeface="Wingdings" pitchFamily="2" charset="2"/>
              <a:buNone/>
              <a:defRPr/>
            </a:pPr>
            <a:r>
              <a:rPr lang="zh-CN" altLang="en-US" sz="2400" dirty="0" smtClean="0">
                <a:latin typeface="黑体" pitchFamily="49" charset="-122"/>
                <a:ea typeface="黑体" pitchFamily="49" charset="-122"/>
              </a:rPr>
              <a:t>教学设计资源的标准：</a:t>
            </a:r>
            <a:endParaRPr lang="en-US" altLang="zh-CN" sz="2400" dirty="0" smtClean="0">
              <a:latin typeface="黑体" pitchFamily="49" charset="-122"/>
              <a:ea typeface="黑体" pitchFamily="49" charset="-122"/>
            </a:endParaRPr>
          </a:p>
          <a:p>
            <a:pPr lvl="1">
              <a:lnSpc>
                <a:spcPct val="150000"/>
              </a:lnSpc>
              <a:defRPr/>
            </a:pPr>
            <a:r>
              <a:rPr lang="zh-CN" altLang="en-US" sz="2400" dirty="0" smtClean="0">
                <a:latin typeface="楷体" pitchFamily="49" charset="-122"/>
                <a:ea typeface="楷体" pitchFamily="49" charset="-122"/>
              </a:rPr>
              <a:t>封装标准</a:t>
            </a:r>
            <a:endParaRPr lang="en-US" altLang="zh-CN" sz="2400" dirty="0" smtClean="0">
              <a:latin typeface="楷体" pitchFamily="49" charset="-122"/>
              <a:ea typeface="楷体" pitchFamily="49" charset="-122"/>
            </a:endParaRPr>
          </a:p>
          <a:p>
            <a:pPr lvl="1">
              <a:lnSpc>
                <a:spcPct val="150000"/>
              </a:lnSpc>
              <a:defRPr/>
            </a:pPr>
            <a:r>
              <a:rPr lang="zh-CN" altLang="en-US" sz="2400" dirty="0" smtClean="0">
                <a:latin typeface="楷体" pitchFamily="49" charset="-122"/>
                <a:ea typeface="楷体" pitchFamily="49" charset="-122"/>
              </a:rPr>
              <a:t>数据交换标准</a:t>
            </a:r>
            <a:endParaRPr lang="en-US" altLang="zh-CN" sz="2400" dirty="0" smtClean="0">
              <a:latin typeface="楷体" pitchFamily="49" charset="-122"/>
              <a:ea typeface="楷体" pitchFamily="49" charset="-122"/>
            </a:endParaRPr>
          </a:p>
          <a:p>
            <a:pPr marL="0" indent="0" eaLnBrk="1" hangingPunct="1">
              <a:lnSpc>
                <a:spcPct val="150000"/>
              </a:lnSpc>
              <a:buFont typeface="Arial" pitchFamily="34" charset="0"/>
              <a:buNone/>
              <a:defRPr/>
            </a:pPr>
            <a:endParaRPr lang="en-US" altLang="zh-CN" dirty="0" smtClean="0">
              <a:latin typeface="楷体" pitchFamily="49" charset="-122"/>
              <a:ea typeface="楷体" pitchFamily="49" charset="-122"/>
            </a:endParaRP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fill="hold" nodeType="clickEffect">
                                  <p:stCondLst>
                                    <p:cond delay="0"/>
                                  </p:stCondLst>
                                  <p:childTnLst>
                                    <p:animRot by="21600000">
                                      <p:cBhvr>
                                        <p:cTn id="6" dur="500" fill="hold"/>
                                        <p:tgtEl>
                                          <p:spTgt spid="6147">
                                            <p:txEl>
                                              <p:pRg st="1" end="1"/>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4"/>
          <p:cNvPicPr>
            <a:picLocks noChangeAspect="1" noChangeArrowheads="1"/>
          </p:cNvPicPr>
          <p:nvPr/>
        </p:nvPicPr>
        <p:blipFill>
          <a:blip r:embed="rId3" cstate="print"/>
          <a:srcRect l="28146" t="5000" r="28146" b="7475"/>
          <a:stretch>
            <a:fillRect/>
          </a:stretch>
        </p:blipFill>
        <p:spPr bwMode="auto">
          <a:xfrm rot="1361562">
            <a:off x="4092575" y="1443038"/>
            <a:ext cx="4200525" cy="5256212"/>
          </a:xfrm>
          <a:prstGeom prst="rect">
            <a:avLst/>
          </a:prstGeom>
          <a:noFill/>
          <a:ln w="9525">
            <a:solidFill>
              <a:schemeClr val="tx1"/>
            </a:solidFill>
            <a:miter lim="800000"/>
            <a:headEnd/>
            <a:tailEnd/>
          </a:ln>
        </p:spPr>
      </p:pic>
      <p:sp>
        <p:nvSpPr>
          <p:cNvPr id="12291" name="标题 1"/>
          <p:cNvSpPr>
            <a:spLocks noGrp="1"/>
          </p:cNvSpPr>
          <p:nvPr>
            <p:ph type="title"/>
          </p:nvPr>
        </p:nvSpPr>
        <p:spPr/>
        <p:txBody>
          <a:bodyPr/>
          <a:lstStyle/>
          <a:p>
            <a:r>
              <a:rPr lang="zh-CN" altLang="en-US" smtClean="0"/>
              <a:t>素材技术标准</a:t>
            </a:r>
          </a:p>
        </p:txBody>
      </p:sp>
      <p:pic>
        <p:nvPicPr>
          <p:cNvPr id="40963" name="Picture 3"/>
          <p:cNvPicPr>
            <a:picLocks noChangeAspect="1" noChangeArrowheads="1"/>
          </p:cNvPicPr>
          <p:nvPr/>
        </p:nvPicPr>
        <p:blipFill>
          <a:blip r:embed="rId4" cstate="print"/>
          <a:srcRect l="28330" t="5000" r="28331" b="8322"/>
          <a:stretch>
            <a:fillRect/>
          </a:stretch>
        </p:blipFill>
        <p:spPr bwMode="auto">
          <a:xfrm rot="20421825">
            <a:off x="797616" y="1407098"/>
            <a:ext cx="4032448" cy="5040560"/>
          </a:xfrm>
          <a:prstGeom prst="rect">
            <a:avLst/>
          </a:prstGeom>
          <a:noFill/>
          <a:ln w="9525">
            <a:solidFill>
              <a:schemeClr val="tx1"/>
            </a:solidFill>
            <a:miter lim="800000"/>
            <a:headEnd/>
            <a:tailEnd/>
          </a:ln>
          <a:scene3d>
            <a:camera prst="orthographicFront"/>
            <a:lightRig rig="threePt" dir="t"/>
          </a:scene3d>
          <a:sp3d prstMaterial="dkEdge"/>
        </p:spPr>
      </p:pic>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nodeType="clickEffect">
                                  <p:stCondLst>
                                    <p:cond delay="0"/>
                                  </p:stCondLst>
                                  <p:childTnLst>
                                    <p:set>
                                      <p:cBhvr>
                                        <p:cTn id="6" dur="1" fill="hold">
                                          <p:stCondLst>
                                            <p:cond delay="0"/>
                                          </p:stCondLst>
                                        </p:cTn>
                                        <p:tgtEl>
                                          <p:spTgt spid="40963"/>
                                        </p:tgtEl>
                                        <p:attrNameLst>
                                          <p:attrName>style.visibility</p:attrName>
                                        </p:attrNameLst>
                                      </p:cBhvr>
                                      <p:to>
                                        <p:strVal val="visible"/>
                                      </p:to>
                                    </p:set>
                                    <p:anim calcmode="lin" valueType="num">
                                      <p:cBhvr>
                                        <p:cTn id="7" dur="1000" fill="hold"/>
                                        <p:tgtEl>
                                          <p:spTgt spid="40963"/>
                                        </p:tgtEl>
                                        <p:attrNameLst>
                                          <p:attrName>ppt_w</p:attrName>
                                        </p:attrNameLst>
                                      </p:cBhvr>
                                      <p:tavLst>
                                        <p:tav tm="0">
                                          <p:val>
                                            <p:fltVal val="0"/>
                                          </p:val>
                                        </p:tav>
                                        <p:tav tm="100000">
                                          <p:val>
                                            <p:strVal val="#ppt_w"/>
                                          </p:val>
                                        </p:tav>
                                      </p:tavLst>
                                    </p:anim>
                                    <p:anim calcmode="lin" valueType="num">
                                      <p:cBhvr>
                                        <p:cTn id="8" dur="1000" fill="hold"/>
                                        <p:tgtEl>
                                          <p:spTgt spid="40963"/>
                                        </p:tgtEl>
                                        <p:attrNameLst>
                                          <p:attrName>ppt_h</p:attrName>
                                        </p:attrNameLst>
                                      </p:cBhvr>
                                      <p:tavLst>
                                        <p:tav tm="0">
                                          <p:val>
                                            <p:fltVal val="0"/>
                                          </p:val>
                                        </p:tav>
                                        <p:tav tm="100000">
                                          <p:val>
                                            <p:strVal val="#ppt_h"/>
                                          </p:val>
                                        </p:tav>
                                      </p:tavLst>
                                    </p:anim>
                                    <p:anim calcmode="lin" valueType="num">
                                      <p:cBhvr>
                                        <p:cTn id="9" dur="1000" fill="hold"/>
                                        <p:tgtEl>
                                          <p:spTgt spid="40963"/>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40963"/>
                                        </p:tgtEl>
                                        <p:attrNameLst>
                                          <p:attrName>ppt_y</p:attrName>
                                        </p:attrNameLst>
                                      </p:cBhvr>
                                      <p:tavLst>
                                        <p:tav tm="0" fmla="#ppt_y+(sin(-2*pi*(1-$))*-#ppt_x+cos(-2*pi*(1-$))*(1-#ppt_y))*(1-$)">
                                          <p:val>
                                            <p:fltVal val="0"/>
                                          </p:val>
                                        </p:tav>
                                        <p:tav tm="100000">
                                          <p:val>
                                            <p:fltVal val="1"/>
                                          </p:val>
                                        </p:tav>
                                      </p:tavLst>
                                    </p:anim>
                                  </p:childTnLst>
                                </p:cTn>
                              </p:par>
                            </p:childTnLst>
                          </p:cTn>
                        </p:par>
                        <p:par>
                          <p:cTn id="11" fill="hold">
                            <p:stCondLst>
                              <p:cond delay="1000"/>
                            </p:stCondLst>
                            <p:childTnLst>
                              <p:par>
                                <p:cTn id="12" presetID="35" presetClass="entr" presetSubtype="0" fill="hold" nodeType="afterEffect">
                                  <p:stCondLst>
                                    <p:cond delay="0"/>
                                  </p:stCondLst>
                                  <p:childTnLst>
                                    <p:set>
                                      <p:cBhvr>
                                        <p:cTn id="13" dur="1" fill="hold">
                                          <p:stCondLst>
                                            <p:cond delay="0"/>
                                          </p:stCondLst>
                                        </p:cTn>
                                        <p:tgtEl>
                                          <p:spTgt spid="12290"/>
                                        </p:tgtEl>
                                        <p:attrNameLst>
                                          <p:attrName>style.visibility</p:attrName>
                                        </p:attrNameLst>
                                      </p:cBhvr>
                                      <p:to>
                                        <p:strVal val="visible"/>
                                      </p:to>
                                    </p:set>
                                    <p:animEffect transition="in" filter="fade">
                                      <p:cBhvr>
                                        <p:cTn id="14" dur="2000"/>
                                        <p:tgtEl>
                                          <p:spTgt spid="12290"/>
                                        </p:tgtEl>
                                      </p:cBhvr>
                                    </p:animEffect>
                                    <p:anim calcmode="lin" valueType="num">
                                      <p:cBhvr>
                                        <p:cTn id="15" dur="2000" fill="hold"/>
                                        <p:tgtEl>
                                          <p:spTgt spid="12290"/>
                                        </p:tgtEl>
                                        <p:attrNameLst>
                                          <p:attrName>style.rotation</p:attrName>
                                        </p:attrNameLst>
                                      </p:cBhvr>
                                      <p:tavLst>
                                        <p:tav tm="0">
                                          <p:val>
                                            <p:fltVal val="720"/>
                                          </p:val>
                                        </p:tav>
                                        <p:tav tm="100000">
                                          <p:val>
                                            <p:fltVal val="0"/>
                                          </p:val>
                                        </p:tav>
                                      </p:tavLst>
                                    </p:anim>
                                    <p:anim calcmode="lin" valueType="num">
                                      <p:cBhvr>
                                        <p:cTn id="16" dur="2000" fill="hold"/>
                                        <p:tgtEl>
                                          <p:spTgt spid="12290"/>
                                        </p:tgtEl>
                                        <p:attrNameLst>
                                          <p:attrName>ppt_h</p:attrName>
                                        </p:attrNameLst>
                                      </p:cBhvr>
                                      <p:tavLst>
                                        <p:tav tm="0">
                                          <p:val>
                                            <p:fltVal val="0"/>
                                          </p:val>
                                        </p:tav>
                                        <p:tav tm="100000">
                                          <p:val>
                                            <p:strVal val="#ppt_h"/>
                                          </p:val>
                                        </p:tav>
                                      </p:tavLst>
                                    </p:anim>
                                    <p:anim calcmode="lin" valueType="num">
                                      <p:cBhvr>
                                        <p:cTn id="17" dur="2000" fill="hold"/>
                                        <p:tgtEl>
                                          <p:spTgt spid="12290"/>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标题 1"/>
          <p:cNvSpPr>
            <a:spLocks noGrp="1"/>
          </p:cNvSpPr>
          <p:nvPr>
            <p:ph type="title"/>
          </p:nvPr>
        </p:nvSpPr>
        <p:spPr/>
        <p:txBody>
          <a:bodyPr/>
          <a:lstStyle/>
          <a:p>
            <a:r>
              <a:rPr lang="zh-CN" altLang="en-US" smtClean="0"/>
              <a:t>素材技术标准</a:t>
            </a:r>
          </a:p>
        </p:txBody>
      </p:sp>
      <p:sp>
        <p:nvSpPr>
          <p:cNvPr id="13315" name="内容占位符 2"/>
          <p:cNvSpPr>
            <a:spLocks noGrp="1"/>
          </p:cNvSpPr>
          <p:nvPr>
            <p:ph idx="1"/>
          </p:nvPr>
        </p:nvSpPr>
        <p:spPr>
          <a:xfrm>
            <a:off x="468313" y="1268413"/>
            <a:ext cx="8229600" cy="2016125"/>
          </a:xfrm>
        </p:spPr>
        <p:txBody>
          <a:bodyPr/>
          <a:lstStyle/>
          <a:p>
            <a:pPr marL="0" indent="0">
              <a:lnSpc>
                <a:spcPct val="150000"/>
              </a:lnSpc>
              <a:buFont typeface="Wingdings" pitchFamily="2" charset="2"/>
              <a:buNone/>
            </a:pPr>
            <a:r>
              <a:rPr lang="en-US" altLang="zh-CN" smtClean="0">
                <a:latin typeface="楷体" pitchFamily="49" charset="-122"/>
                <a:ea typeface="楷体" pitchFamily="49" charset="-122"/>
              </a:rPr>
              <a:t>    </a:t>
            </a:r>
            <a:r>
              <a:rPr lang="zh-CN" altLang="zh-CN" smtClean="0">
                <a:latin typeface="楷体" pitchFamily="49" charset="-122"/>
                <a:ea typeface="楷体" pitchFamily="49" charset="-122"/>
              </a:rPr>
              <a:t>本规范主要针对教学资源开发、建设、采集、整合的技术层面，不涉及教学资源的实质内容及教学设计</a:t>
            </a:r>
            <a:r>
              <a:rPr lang="zh-CN" altLang="en-US" smtClean="0">
                <a:latin typeface="楷体" pitchFamily="49" charset="-122"/>
                <a:ea typeface="楷体" pitchFamily="49" charset="-122"/>
              </a:rPr>
              <a:t>。规范涉及媒体素材和教学课件两个部分。</a:t>
            </a:r>
          </a:p>
        </p:txBody>
      </p:sp>
    </p:spTree>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标题 1"/>
          <p:cNvSpPr>
            <a:spLocks noGrp="1"/>
          </p:cNvSpPr>
          <p:nvPr>
            <p:ph type="title"/>
          </p:nvPr>
        </p:nvSpPr>
        <p:spPr/>
        <p:txBody>
          <a:bodyPr/>
          <a:lstStyle/>
          <a:p>
            <a:r>
              <a:rPr lang="zh-CN" altLang="en-US" smtClean="0"/>
              <a:t>基本素材</a:t>
            </a:r>
          </a:p>
        </p:txBody>
      </p:sp>
      <p:graphicFrame>
        <p:nvGraphicFramePr>
          <p:cNvPr id="4" name="内容占位符 3"/>
          <p:cNvGraphicFramePr>
            <a:graphicFrameLocks noGrp="1"/>
          </p:cNvGraphicFramePr>
          <p:nvPr>
            <p:ph idx="1"/>
          </p:nvPr>
        </p:nvGraphicFramePr>
        <p:xfrm>
          <a:off x="468313" y="1268413"/>
          <a:ext cx="8229600" cy="482441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098" name="Rectangle 2"/>
          <p:cNvSpPr>
            <a:spLocks noGrp="1" noChangeArrowheads="1"/>
          </p:cNvSpPr>
          <p:nvPr>
            <p:ph type="title" idx="4294967295"/>
          </p:nvPr>
        </p:nvSpPr>
        <p:spPr/>
        <p:txBody>
          <a:bodyPr/>
          <a:lstStyle/>
          <a:p>
            <a:pPr algn="ctr" eaLnBrk="1" hangingPunct="1"/>
            <a:r>
              <a:rPr lang="zh-CN" altLang="en-US" sz="4000" smtClean="0">
                <a:solidFill>
                  <a:srgbClr val="000099"/>
                </a:solidFill>
                <a:latin typeface="黑体" pitchFamily="49" charset="-122"/>
                <a:ea typeface="黑体" pitchFamily="49" charset="-122"/>
              </a:rPr>
              <a:t>主要内容</a:t>
            </a:r>
          </a:p>
        </p:txBody>
      </p:sp>
      <p:sp>
        <p:nvSpPr>
          <p:cNvPr id="4099" name="Rectangle 3"/>
          <p:cNvSpPr>
            <a:spLocks noGrp="1" noChangeArrowheads="1"/>
          </p:cNvSpPr>
          <p:nvPr>
            <p:ph type="body" idx="4294967295"/>
          </p:nvPr>
        </p:nvSpPr>
        <p:spPr>
          <a:xfrm>
            <a:off x="971550" y="1196975"/>
            <a:ext cx="4968875" cy="5178425"/>
          </a:xfrm>
        </p:spPr>
        <p:txBody>
          <a:bodyPr/>
          <a:lstStyle/>
          <a:p>
            <a:pPr eaLnBrk="1" hangingPunct="1">
              <a:lnSpc>
                <a:spcPct val="140000"/>
              </a:lnSpc>
              <a:buNone/>
            </a:pPr>
            <a:r>
              <a:rPr lang="zh-CN" altLang="en-US" sz="3600" b="0" dirty="0" smtClean="0">
                <a:solidFill>
                  <a:srgbClr val="000099"/>
                </a:solidFill>
                <a:latin typeface="华文新魏" pitchFamily="2" charset="-122"/>
                <a:ea typeface="华文新魏" pitchFamily="2" charset="-122"/>
              </a:rPr>
              <a:t>一、建设思路与框架</a:t>
            </a:r>
            <a:endParaRPr lang="en-US" altLang="zh-CN" sz="3600" b="0" dirty="0" smtClean="0">
              <a:solidFill>
                <a:srgbClr val="000099"/>
              </a:solidFill>
              <a:latin typeface="华文新魏" pitchFamily="2" charset="-122"/>
              <a:ea typeface="华文新魏" pitchFamily="2" charset="-122"/>
            </a:endParaRPr>
          </a:p>
          <a:p>
            <a:pPr eaLnBrk="1" hangingPunct="1">
              <a:lnSpc>
                <a:spcPct val="140000"/>
              </a:lnSpc>
              <a:buFont typeface="Wingdings" pitchFamily="2" charset="2"/>
              <a:buNone/>
            </a:pPr>
            <a:r>
              <a:rPr lang="zh-CN" altLang="en-US" sz="3600" b="0" dirty="0" smtClean="0">
                <a:solidFill>
                  <a:srgbClr val="000099"/>
                </a:solidFill>
                <a:latin typeface="华文新魏" pitchFamily="2" charset="-122"/>
                <a:ea typeface="华文新魏" pitchFamily="2" charset="-122"/>
              </a:rPr>
              <a:t>二、资源建设标准</a:t>
            </a:r>
            <a:endParaRPr lang="en-US" altLang="zh-CN" sz="3600" b="0" dirty="0" smtClean="0">
              <a:solidFill>
                <a:srgbClr val="000099"/>
              </a:solidFill>
              <a:latin typeface="华文新魏" pitchFamily="2" charset="-122"/>
              <a:ea typeface="华文新魏" pitchFamily="2" charset="-122"/>
            </a:endParaRPr>
          </a:p>
          <a:p>
            <a:pPr eaLnBrk="1" hangingPunct="1">
              <a:lnSpc>
                <a:spcPct val="140000"/>
              </a:lnSpc>
              <a:buFont typeface="Wingdings" pitchFamily="2" charset="2"/>
              <a:buNone/>
            </a:pPr>
            <a:r>
              <a:rPr lang="zh-CN" altLang="en-US" sz="3600" b="0" dirty="0" smtClean="0">
                <a:solidFill>
                  <a:srgbClr val="000099"/>
                </a:solidFill>
                <a:latin typeface="华文新魏" pitchFamily="2" charset="-122"/>
                <a:ea typeface="华文新魏" pitchFamily="2" charset="-122"/>
              </a:rPr>
              <a:t>三、平台设计思路</a:t>
            </a:r>
            <a:endParaRPr lang="en-US" altLang="zh-CN" sz="3600" b="0" dirty="0" smtClean="0">
              <a:solidFill>
                <a:srgbClr val="000099"/>
              </a:solidFill>
              <a:latin typeface="华文新魏" pitchFamily="2" charset="-122"/>
              <a:ea typeface="华文新魏" pitchFamily="2" charset="-122"/>
            </a:endParaRPr>
          </a:p>
          <a:p>
            <a:pPr eaLnBrk="1" hangingPunct="1">
              <a:lnSpc>
                <a:spcPct val="140000"/>
              </a:lnSpc>
              <a:buFont typeface="Wingdings" pitchFamily="2" charset="2"/>
              <a:buNone/>
            </a:pPr>
            <a:r>
              <a:rPr lang="zh-CN" altLang="en-US" sz="3600" b="0" dirty="0" smtClean="0">
                <a:solidFill>
                  <a:srgbClr val="000099"/>
                </a:solidFill>
                <a:latin typeface="华文新魏" pitchFamily="2" charset="-122"/>
                <a:ea typeface="华文新魏" pitchFamily="2" charset="-122"/>
              </a:rPr>
              <a:t>四、应用推广方案</a:t>
            </a:r>
            <a:endParaRPr lang="en-US" altLang="zh-CN" sz="3600" b="0" dirty="0" smtClean="0">
              <a:solidFill>
                <a:srgbClr val="000099"/>
              </a:solidFill>
              <a:latin typeface="华文新魏" pitchFamily="2" charset="-122"/>
              <a:ea typeface="华文新魏" pitchFamily="2" charset="-122"/>
            </a:endParaRPr>
          </a:p>
          <a:p>
            <a:pPr eaLnBrk="1" hangingPunct="1">
              <a:lnSpc>
                <a:spcPct val="140000"/>
              </a:lnSpc>
              <a:buFont typeface="Wingdings" pitchFamily="2" charset="2"/>
              <a:buNone/>
            </a:pPr>
            <a:r>
              <a:rPr lang="zh-CN" altLang="en-US" sz="3600" b="0" dirty="0" smtClean="0">
                <a:solidFill>
                  <a:srgbClr val="000099"/>
                </a:solidFill>
                <a:latin typeface="华文新魏" pitchFamily="2" charset="-122"/>
                <a:ea typeface="华文新魏" pitchFamily="2" charset="-122"/>
              </a:rPr>
              <a:t>五、有关问题思考</a:t>
            </a:r>
          </a:p>
          <a:p>
            <a:pPr eaLnBrk="1" hangingPunct="1">
              <a:lnSpc>
                <a:spcPct val="90000"/>
              </a:lnSpc>
              <a:buFont typeface="Wingdings" pitchFamily="2" charset="2"/>
              <a:buNone/>
            </a:pPr>
            <a:endParaRPr lang="en-US" altLang="zh-CN" sz="3600" b="0" dirty="0" smtClean="0">
              <a:solidFill>
                <a:srgbClr val="000099"/>
              </a:solidFill>
              <a:latin typeface="华文新魏" pitchFamily="2" charset="-122"/>
              <a:ea typeface="华文新魏" pitchFamily="2" charset="-122"/>
            </a:endParaRPr>
          </a:p>
        </p:txBody>
      </p:sp>
    </p:spTree>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标题 1"/>
          <p:cNvSpPr>
            <a:spLocks noGrp="1"/>
          </p:cNvSpPr>
          <p:nvPr>
            <p:ph type="title"/>
          </p:nvPr>
        </p:nvSpPr>
        <p:spPr/>
        <p:txBody>
          <a:bodyPr/>
          <a:lstStyle/>
          <a:p>
            <a:r>
              <a:rPr lang="zh-CN" altLang="en-US" smtClean="0"/>
              <a:t>文本类</a:t>
            </a:r>
          </a:p>
        </p:txBody>
      </p:sp>
      <p:graphicFrame>
        <p:nvGraphicFramePr>
          <p:cNvPr id="12" name="表格 11"/>
          <p:cNvGraphicFramePr>
            <a:graphicFrameLocks noGrp="1"/>
          </p:cNvGraphicFramePr>
          <p:nvPr/>
        </p:nvGraphicFramePr>
        <p:xfrm>
          <a:off x="539750" y="2060575"/>
          <a:ext cx="8280920" cy="1463040"/>
        </p:xfrm>
        <a:graphic>
          <a:graphicData uri="http://schemas.openxmlformats.org/drawingml/2006/table">
            <a:tbl>
              <a:tblPr/>
              <a:tblGrid>
                <a:gridCol w="1944216"/>
                <a:gridCol w="2160240"/>
                <a:gridCol w="4176464"/>
              </a:tblGrid>
              <a:tr h="266700">
                <a:tc>
                  <a:txBody>
                    <a:bodyPr/>
                    <a:lstStyle/>
                    <a:p>
                      <a:pPr algn="ctr">
                        <a:spcAft>
                          <a:spcPts val="0"/>
                        </a:spcAft>
                      </a:pPr>
                      <a:r>
                        <a:rPr lang="zh-CN" sz="2400" b="1" kern="100" dirty="0">
                          <a:latin typeface="楷体" pitchFamily="49" charset="-122"/>
                          <a:ea typeface="楷体" pitchFamily="49" charset="-122"/>
                          <a:cs typeface="Times New Roman"/>
                        </a:rPr>
                        <a:t>媒体类型</a:t>
                      </a:r>
                      <a:endParaRPr lang="zh-CN" sz="2400" kern="100" dirty="0">
                        <a:latin typeface="楷体" pitchFamily="49" charset="-122"/>
                        <a:ea typeface="楷体" pitchFamily="49"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2400" b="1" kern="100" dirty="0">
                          <a:latin typeface="楷体" pitchFamily="49" charset="-122"/>
                          <a:ea typeface="楷体" pitchFamily="49" charset="-122"/>
                          <a:cs typeface="Times New Roman"/>
                        </a:rPr>
                        <a:t>扩展名</a:t>
                      </a:r>
                      <a:endParaRPr lang="zh-CN" sz="2400" kern="100" dirty="0">
                        <a:latin typeface="楷体" pitchFamily="49" charset="-122"/>
                        <a:ea typeface="楷体" pitchFamily="49"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7970" algn="ctr">
                        <a:spcAft>
                          <a:spcPts val="0"/>
                        </a:spcAft>
                      </a:pPr>
                      <a:r>
                        <a:rPr lang="zh-CN" sz="2400" b="1" kern="100">
                          <a:latin typeface="楷体" pitchFamily="49" charset="-122"/>
                          <a:ea typeface="楷体" pitchFamily="49" charset="-122"/>
                          <a:cs typeface="Times New Roman"/>
                        </a:rPr>
                        <a:t>说　明</a:t>
                      </a:r>
                      <a:endParaRPr lang="zh-CN" sz="2400" kern="100">
                        <a:latin typeface="楷体" pitchFamily="49" charset="-122"/>
                        <a:ea typeface="楷体" pitchFamily="49"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078865">
                <a:tc>
                  <a:txBody>
                    <a:bodyPr/>
                    <a:lstStyle/>
                    <a:p>
                      <a:pPr algn="ctr">
                        <a:spcAft>
                          <a:spcPts val="0"/>
                        </a:spcAft>
                      </a:pPr>
                      <a:r>
                        <a:rPr lang="zh-CN" sz="2400" kern="100" dirty="0">
                          <a:latin typeface="楷体" pitchFamily="49" charset="-122"/>
                          <a:ea typeface="楷体" pitchFamily="49" charset="-122"/>
                          <a:cs typeface="Times New Roman"/>
                        </a:rPr>
                        <a:t>文本素材</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2400" kern="100" dirty="0">
                        <a:latin typeface="楷体" pitchFamily="49" charset="-122"/>
                        <a:ea typeface="楷体" pitchFamily="49" charset="-122"/>
                        <a:cs typeface="Times New Roman"/>
                      </a:endParaRPr>
                    </a:p>
                    <a:p>
                      <a:pPr algn="ctr">
                        <a:spcAft>
                          <a:spcPts val="0"/>
                        </a:spcAft>
                      </a:pPr>
                      <a:r>
                        <a:rPr lang="en-US" sz="2400" kern="100" dirty="0">
                          <a:latin typeface="楷体" pitchFamily="49" charset="-122"/>
                          <a:ea typeface="楷体" pitchFamily="49" charset="-122"/>
                          <a:cs typeface="Times New Roman"/>
                        </a:rPr>
                        <a:t>*.doc</a:t>
                      </a:r>
                      <a:endParaRPr lang="zh-CN" sz="2400" kern="100" dirty="0">
                        <a:latin typeface="楷体" pitchFamily="49" charset="-122"/>
                        <a:ea typeface="楷体" pitchFamily="49" charset="-122"/>
                        <a:cs typeface="Times New Roman"/>
                      </a:endParaRPr>
                    </a:p>
                    <a:p>
                      <a:pPr algn="ctr">
                        <a:spcAft>
                          <a:spcPts val="0"/>
                        </a:spcAft>
                      </a:pPr>
                      <a:r>
                        <a:rPr lang="en-US" sz="2400" kern="100" dirty="0">
                          <a:latin typeface="楷体" pitchFamily="49" charset="-122"/>
                          <a:ea typeface="楷体" pitchFamily="49" charset="-122"/>
                          <a:cs typeface="Times New Roman"/>
                        </a:rPr>
                        <a:t>*.pdf</a:t>
                      </a:r>
                      <a:endParaRPr lang="zh-CN" sz="2400" kern="100" dirty="0">
                        <a:latin typeface="楷体" pitchFamily="49" charset="-122"/>
                        <a:ea typeface="楷体" pitchFamily="49"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2400" kern="100" dirty="0">
                        <a:latin typeface="楷体" pitchFamily="49" charset="-122"/>
                        <a:ea typeface="楷体" pitchFamily="49" charset="-122"/>
                        <a:cs typeface="Times New Roman"/>
                      </a:endParaRPr>
                    </a:p>
                    <a:p>
                      <a:pPr algn="ctr">
                        <a:spcAft>
                          <a:spcPts val="0"/>
                        </a:spcAft>
                      </a:pPr>
                      <a:r>
                        <a:rPr lang="en-US" sz="2400" kern="100" dirty="0">
                          <a:latin typeface="楷体" pitchFamily="49" charset="-122"/>
                          <a:ea typeface="楷体" pitchFamily="49" charset="-122"/>
                          <a:cs typeface="Times New Roman"/>
                        </a:rPr>
                        <a:t>Word</a:t>
                      </a:r>
                      <a:r>
                        <a:rPr lang="zh-CN" sz="2400" kern="100" dirty="0">
                          <a:latin typeface="楷体" pitchFamily="49" charset="-122"/>
                          <a:ea typeface="楷体" pitchFamily="49" charset="-122"/>
                          <a:cs typeface="Times New Roman"/>
                        </a:rPr>
                        <a:t>文件</a:t>
                      </a:r>
                    </a:p>
                    <a:p>
                      <a:pPr algn="ctr">
                        <a:spcAft>
                          <a:spcPts val="0"/>
                        </a:spcAft>
                      </a:pPr>
                      <a:r>
                        <a:rPr lang="en-US" sz="2400" kern="100" dirty="0" err="1">
                          <a:latin typeface="楷体" pitchFamily="49" charset="-122"/>
                          <a:ea typeface="楷体" pitchFamily="49" charset="-122"/>
                          <a:cs typeface="Times New Roman"/>
                        </a:rPr>
                        <a:t>Pdf</a:t>
                      </a:r>
                      <a:r>
                        <a:rPr lang="zh-CN" sz="2400" kern="100" dirty="0">
                          <a:latin typeface="楷体" pitchFamily="49" charset="-122"/>
                          <a:ea typeface="楷体" pitchFamily="49" charset="-122"/>
                          <a:cs typeface="Times New Roman"/>
                        </a:rPr>
                        <a:t>文件</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15377" name="Rectangle 3"/>
          <p:cNvSpPr>
            <a:spLocks noChangeArrowheads="1"/>
          </p:cNvSpPr>
          <p:nvPr/>
        </p:nvSpPr>
        <p:spPr bwMode="auto">
          <a:xfrm>
            <a:off x="250825" y="1298575"/>
            <a:ext cx="2174875" cy="830263"/>
          </a:xfrm>
          <a:prstGeom prst="rect">
            <a:avLst/>
          </a:prstGeom>
          <a:noFill/>
          <a:ln w="9525">
            <a:noFill/>
            <a:miter lim="800000"/>
            <a:headEnd/>
            <a:tailEnd/>
          </a:ln>
        </p:spPr>
        <p:txBody>
          <a:bodyPr wrap="none" anchor="ctr">
            <a:spAutoFit/>
          </a:bodyPr>
          <a:lstStyle/>
          <a:p>
            <a:pPr indent="268288" eaLnBrk="0" hangingPunct="0"/>
            <a:r>
              <a:rPr lang="en-US" altLang="zh-CN" b="1">
                <a:cs typeface="Times New Roman" pitchFamily="18" charset="0"/>
              </a:rPr>
              <a:t>1</a:t>
            </a:r>
            <a:r>
              <a:rPr lang="zh-CN" altLang="en-US" b="1">
                <a:cs typeface="Times New Roman" pitchFamily="18" charset="0"/>
              </a:rPr>
              <a:t>．文件格式</a:t>
            </a:r>
            <a:endParaRPr lang="zh-CN" altLang="en-US"/>
          </a:p>
          <a:p>
            <a:pPr indent="268288" eaLnBrk="0" hangingPunct="0"/>
            <a:endParaRPr lang="zh-CN" altLang="en-US"/>
          </a:p>
        </p:txBody>
      </p:sp>
    </p:spTree>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标题 1"/>
          <p:cNvSpPr>
            <a:spLocks noGrp="1"/>
          </p:cNvSpPr>
          <p:nvPr>
            <p:ph type="title"/>
          </p:nvPr>
        </p:nvSpPr>
        <p:spPr/>
        <p:txBody>
          <a:bodyPr/>
          <a:lstStyle/>
          <a:p>
            <a:r>
              <a:rPr lang="zh-CN" altLang="en-US" smtClean="0"/>
              <a:t>文本类</a:t>
            </a:r>
          </a:p>
        </p:txBody>
      </p:sp>
      <p:graphicFrame>
        <p:nvGraphicFramePr>
          <p:cNvPr id="4" name="表格 3"/>
          <p:cNvGraphicFramePr>
            <a:graphicFrameLocks noGrp="1"/>
          </p:cNvGraphicFramePr>
          <p:nvPr/>
        </p:nvGraphicFramePr>
        <p:xfrm>
          <a:off x="395288" y="1700213"/>
          <a:ext cx="8532440" cy="4741545"/>
        </p:xfrm>
        <a:graphic>
          <a:graphicData uri="http://schemas.openxmlformats.org/drawingml/2006/table">
            <a:tbl>
              <a:tblPr/>
              <a:tblGrid>
                <a:gridCol w="1296144"/>
                <a:gridCol w="6797700"/>
                <a:gridCol w="438596"/>
              </a:tblGrid>
              <a:tr h="0">
                <a:tc gridSpan="2">
                  <a:txBody>
                    <a:bodyPr/>
                    <a:lstStyle/>
                    <a:p>
                      <a:pPr algn="ctr">
                        <a:spcAft>
                          <a:spcPts val="0"/>
                        </a:spcAft>
                      </a:pPr>
                      <a:r>
                        <a:rPr lang="zh-CN" sz="2000" b="1" kern="100" dirty="0">
                          <a:latin typeface="楷体" pitchFamily="49" charset="-122"/>
                          <a:ea typeface="楷体" pitchFamily="49" charset="-122"/>
                          <a:cs typeface="Times New Roman"/>
                        </a:rPr>
                        <a:t>技术要求</a:t>
                      </a:r>
                      <a:endParaRPr lang="zh-CN" sz="2000" kern="100" dirty="0">
                        <a:latin typeface="楷体" pitchFamily="49" charset="-122"/>
                        <a:ea typeface="楷体" pitchFamily="49"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a:txBody>
                    <a:bodyPr/>
                    <a:lstStyle/>
                    <a:p>
                      <a:pPr algn="just">
                        <a:spcAft>
                          <a:spcPts val="0"/>
                        </a:spcAft>
                      </a:pPr>
                      <a:r>
                        <a:rPr lang="zh-CN" sz="2000" b="1" kern="100">
                          <a:latin typeface="楷体" pitchFamily="49" charset="-122"/>
                          <a:ea typeface="楷体" pitchFamily="49" charset="-122"/>
                          <a:cs typeface="Times New Roman"/>
                        </a:rPr>
                        <a:t>属性</a:t>
                      </a:r>
                      <a:endParaRPr lang="zh-CN" sz="2000" kern="100">
                        <a:latin typeface="楷体" pitchFamily="49" charset="-122"/>
                        <a:ea typeface="楷体" pitchFamily="49"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just">
                        <a:spcAft>
                          <a:spcPts val="0"/>
                        </a:spcAft>
                      </a:pPr>
                      <a:r>
                        <a:rPr lang="zh-CN" sz="2000" b="1" kern="100">
                          <a:latin typeface="楷体" pitchFamily="49" charset="-122"/>
                          <a:ea typeface="楷体" pitchFamily="49" charset="-122"/>
                          <a:cs typeface="Times New Roman"/>
                        </a:rPr>
                        <a:t>软件</a:t>
                      </a:r>
                      <a:endParaRPr lang="zh-CN" sz="2000" kern="100">
                        <a:latin typeface="楷体" pitchFamily="49" charset="-122"/>
                        <a:ea typeface="楷体" pitchFamily="49" charset="-122"/>
                        <a:cs typeface="Times New Roman"/>
                      </a:endParaRPr>
                    </a:p>
                    <a:p>
                      <a:pPr algn="just">
                        <a:spcAft>
                          <a:spcPts val="0"/>
                        </a:spcAft>
                      </a:pPr>
                      <a:r>
                        <a:rPr lang="zh-CN" sz="2000" b="1" kern="100">
                          <a:latin typeface="楷体" pitchFamily="49" charset="-122"/>
                          <a:ea typeface="楷体" pitchFamily="49" charset="-122"/>
                          <a:cs typeface="Times New Roman"/>
                        </a:rPr>
                        <a:t>版本</a:t>
                      </a:r>
                      <a:endParaRPr lang="zh-CN" sz="2000" kern="100">
                        <a:latin typeface="楷体" pitchFamily="49" charset="-122"/>
                        <a:ea typeface="楷体" pitchFamily="49"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2000" kern="100" dirty="0">
                          <a:solidFill>
                            <a:srgbClr val="000000"/>
                          </a:solidFill>
                          <a:latin typeface="楷体" pitchFamily="49" charset="-122"/>
                          <a:ea typeface="楷体" pitchFamily="49" charset="-122"/>
                          <a:cs typeface="Times New Roman"/>
                        </a:rPr>
                        <a:t>文件制作版本不低于当前主流版本，要求上下兼容。</a:t>
                      </a:r>
                      <a:endParaRPr lang="zh-CN" sz="2000" kern="100" dirty="0">
                        <a:latin typeface="楷体" pitchFamily="49" charset="-122"/>
                        <a:ea typeface="楷体" pitchFamily="49"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2000" kern="100">
                          <a:latin typeface="楷体" pitchFamily="49" charset="-122"/>
                          <a:ea typeface="楷体" pitchFamily="49" charset="-122"/>
                          <a:cs typeface="Times New Roman"/>
                        </a:rPr>
                        <a:t>M</a:t>
                      </a:r>
                      <a:endParaRPr lang="zh-CN" sz="2000" kern="100">
                        <a:latin typeface="楷体" pitchFamily="49" charset="-122"/>
                        <a:ea typeface="楷体" pitchFamily="49"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09575">
                <a:tc rowSpan="7">
                  <a:txBody>
                    <a:bodyPr/>
                    <a:lstStyle/>
                    <a:p>
                      <a:pPr algn="just">
                        <a:spcAft>
                          <a:spcPts val="0"/>
                        </a:spcAft>
                      </a:pPr>
                      <a:r>
                        <a:rPr lang="zh-CN" sz="2000" b="1" kern="100" dirty="0">
                          <a:latin typeface="楷体" pitchFamily="49" charset="-122"/>
                          <a:ea typeface="楷体" pitchFamily="49" charset="-122"/>
                          <a:cs typeface="Times New Roman"/>
                        </a:rPr>
                        <a:t>品质要求</a:t>
                      </a:r>
                      <a:endParaRPr lang="zh-CN" sz="2000" kern="100" dirty="0">
                        <a:latin typeface="楷体" pitchFamily="49" charset="-122"/>
                        <a:ea typeface="楷体" pitchFamily="49"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2000" kern="100" dirty="0">
                          <a:solidFill>
                            <a:srgbClr val="000000"/>
                          </a:solidFill>
                          <a:latin typeface="楷体" pitchFamily="49" charset="-122"/>
                          <a:ea typeface="楷体" pitchFamily="49" charset="-122"/>
                          <a:cs typeface="Times New Roman"/>
                        </a:rPr>
                        <a:t>文本正文应设定</a:t>
                      </a:r>
                      <a:r>
                        <a:rPr lang="zh-CN" sz="2000" kern="100" dirty="0">
                          <a:latin typeface="楷体" pitchFamily="49" charset="-122"/>
                          <a:ea typeface="楷体" pitchFamily="49" charset="-122"/>
                          <a:cs typeface="Times New Roman"/>
                        </a:rPr>
                        <a:t>文章标题</a:t>
                      </a:r>
                      <a:r>
                        <a:rPr lang="zh-CN" sz="2000" kern="100" dirty="0">
                          <a:solidFill>
                            <a:srgbClr val="000000"/>
                          </a:solidFill>
                          <a:latin typeface="楷体" pitchFamily="49" charset="-122"/>
                          <a:ea typeface="楷体" pitchFamily="49" charset="-122"/>
                          <a:cs typeface="Times New Roman"/>
                        </a:rPr>
                        <a:t>，</a:t>
                      </a:r>
                      <a:r>
                        <a:rPr lang="zh-CN" sz="2000" kern="100" dirty="0">
                          <a:latin typeface="楷体" pitchFamily="49" charset="-122"/>
                          <a:ea typeface="楷体" pitchFamily="49" charset="-122"/>
                          <a:cs typeface="Times New Roman"/>
                        </a:rPr>
                        <a:t>文章标题放在正文内第一行居中的位置</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2000" kern="100">
                          <a:latin typeface="楷体" pitchFamily="49" charset="-122"/>
                          <a:ea typeface="楷体" pitchFamily="49" charset="-122"/>
                          <a:cs typeface="Times New Roman"/>
                        </a:rPr>
                        <a:t>M</a:t>
                      </a:r>
                      <a:endParaRPr lang="zh-CN" sz="2000" kern="100">
                        <a:latin typeface="楷体" pitchFamily="49" charset="-122"/>
                        <a:ea typeface="楷体" pitchFamily="49"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vMerge="1">
                  <a:txBody>
                    <a:bodyPr/>
                    <a:lstStyle/>
                    <a:p>
                      <a:endParaRPr lang="zh-CN" altLang="en-US"/>
                    </a:p>
                  </a:txBody>
                  <a:tcPr/>
                </a:tc>
                <a:tc>
                  <a:txBody>
                    <a:bodyPr/>
                    <a:lstStyle/>
                    <a:p>
                      <a:pPr algn="just">
                        <a:spcAft>
                          <a:spcPts val="0"/>
                        </a:spcAft>
                      </a:pPr>
                      <a:r>
                        <a:rPr lang="zh-CN" sz="2000" kern="100">
                          <a:solidFill>
                            <a:srgbClr val="000000"/>
                          </a:solidFill>
                          <a:latin typeface="楷体" pitchFamily="49" charset="-122"/>
                          <a:ea typeface="楷体" pitchFamily="49" charset="-122"/>
                          <a:cs typeface="Times New Roman"/>
                        </a:rPr>
                        <a:t>各级标题应设置正确，文本结构清晰</a:t>
                      </a:r>
                      <a:endParaRPr lang="zh-CN" sz="2000" kern="100">
                        <a:latin typeface="楷体" pitchFamily="49" charset="-122"/>
                        <a:ea typeface="楷体" pitchFamily="49"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2000" kern="100">
                          <a:latin typeface="楷体" pitchFamily="49" charset="-122"/>
                          <a:ea typeface="楷体" pitchFamily="49" charset="-122"/>
                          <a:cs typeface="Times New Roman"/>
                        </a:rPr>
                        <a:t>M</a:t>
                      </a:r>
                      <a:endParaRPr lang="zh-CN" sz="2000" kern="100">
                        <a:latin typeface="楷体" pitchFamily="49" charset="-122"/>
                        <a:ea typeface="楷体" pitchFamily="49"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vMerge="1">
                  <a:txBody>
                    <a:bodyPr/>
                    <a:lstStyle/>
                    <a:p>
                      <a:endParaRPr lang="zh-CN" altLang="en-US"/>
                    </a:p>
                  </a:txBody>
                  <a:tcPr/>
                </a:tc>
                <a:tc>
                  <a:txBody>
                    <a:bodyPr/>
                    <a:lstStyle/>
                    <a:p>
                      <a:pPr algn="just">
                        <a:spcAft>
                          <a:spcPts val="0"/>
                        </a:spcAft>
                      </a:pPr>
                      <a:r>
                        <a:rPr lang="zh-CN" sz="2000" kern="100">
                          <a:latin typeface="楷体" pitchFamily="49" charset="-122"/>
                          <a:ea typeface="楷体" pitchFamily="49" charset="-122"/>
                          <a:cs typeface="Times New Roman"/>
                        </a:rPr>
                        <a:t>文本超过</a:t>
                      </a:r>
                      <a:r>
                        <a:rPr lang="en-US" sz="2000" kern="100">
                          <a:latin typeface="楷体" pitchFamily="49" charset="-122"/>
                          <a:ea typeface="楷体" pitchFamily="49" charset="-122"/>
                          <a:cs typeface="Times New Roman"/>
                        </a:rPr>
                        <a:t>10</a:t>
                      </a:r>
                      <a:r>
                        <a:rPr lang="zh-CN" sz="2000" kern="100">
                          <a:latin typeface="楷体" pitchFamily="49" charset="-122"/>
                          <a:ea typeface="楷体" pitchFamily="49" charset="-122"/>
                          <a:cs typeface="Times New Roman"/>
                        </a:rPr>
                        <a:t>页应插入页码；超过</a:t>
                      </a:r>
                      <a:r>
                        <a:rPr lang="en-US" sz="2000" kern="100">
                          <a:latin typeface="楷体" pitchFamily="49" charset="-122"/>
                          <a:ea typeface="楷体" pitchFamily="49" charset="-122"/>
                          <a:cs typeface="Times New Roman"/>
                        </a:rPr>
                        <a:t>15</a:t>
                      </a:r>
                      <a:r>
                        <a:rPr lang="zh-CN" sz="2000" kern="100">
                          <a:latin typeface="楷体" pitchFamily="49" charset="-122"/>
                          <a:ea typeface="楷体" pitchFamily="49" charset="-122"/>
                          <a:cs typeface="Times New Roman"/>
                        </a:rPr>
                        <a:t>页应插入目录</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2000" kern="100">
                          <a:latin typeface="楷体" pitchFamily="49" charset="-122"/>
                          <a:ea typeface="楷体" pitchFamily="49" charset="-122"/>
                          <a:cs typeface="Times New Roman"/>
                        </a:rPr>
                        <a:t>O</a:t>
                      </a:r>
                      <a:endParaRPr lang="zh-CN" sz="2000" kern="100">
                        <a:latin typeface="楷体" pitchFamily="49" charset="-122"/>
                        <a:ea typeface="楷体" pitchFamily="49"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62915">
                <a:tc vMerge="1">
                  <a:txBody>
                    <a:bodyPr/>
                    <a:lstStyle/>
                    <a:p>
                      <a:endParaRPr lang="zh-CN" altLang="en-US"/>
                    </a:p>
                  </a:txBody>
                  <a:tcPr/>
                </a:tc>
                <a:tc>
                  <a:txBody>
                    <a:bodyPr/>
                    <a:lstStyle/>
                    <a:p>
                      <a:pPr algn="just">
                        <a:spcAft>
                          <a:spcPts val="0"/>
                        </a:spcAft>
                      </a:pPr>
                      <a:r>
                        <a:rPr lang="zh-CN" sz="2000" kern="100">
                          <a:latin typeface="楷体" pitchFamily="49" charset="-122"/>
                          <a:ea typeface="楷体" pitchFamily="49" charset="-122"/>
                          <a:cs typeface="Times New Roman"/>
                        </a:rPr>
                        <a:t>表格不应超出页面，且要求使用软件的插入表格或绘制表格等功能生成表格，并使用相应功能加工处理，不要用在文本上描绘直线等绘图方式制作表格</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2000" kern="100">
                          <a:latin typeface="楷体" pitchFamily="49" charset="-122"/>
                          <a:ea typeface="楷体" pitchFamily="49" charset="-122"/>
                          <a:cs typeface="Times New Roman"/>
                        </a:rPr>
                        <a:t>M</a:t>
                      </a:r>
                      <a:endParaRPr lang="zh-CN" sz="2000" kern="100">
                        <a:latin typeface="楷体" pitchFamily="49" charset="-122"/>
                        <a:ea typeface="楷体" pitchFamily="49"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62915">
                <a:tc vMerge="1">
                  <a:txBody>
                    <a:bodyPr/>
                    <a:lstStyle/>
                    <a:p>
                      <a:endParaRPr lang="zh-CN" altLang="en-US"/>
                    </a:p>
                  </a:txBody>
                  <a:tcPr/>
                </a:tc>
                <a:tc>
                  <a:txBody>
                    <a:bodyPr/>
                    <a:lstStyle/>
                    <a:p>
                      <a:pPr algn="just">
                        <a:spcAft>
                          <a:spcPts val="0"/>
                        </a:spcAft>
                      </a:pPr>
                      <a:r>
                        <a:rPr lang="zh-CN" sz="2000" kern="100">
                          <a:latin typeface="楷体" pitchFamily="49" charset="-122"/>
                          <a:ea typeface="楷体" pitchFamily="49" charset="-122"/>
                          <a:cs typeface="Times New Roman"/>
                        </a:rPr>
                        <a:t>正文中的图像、图形应清晰，图形要符合国家相关绘制标准</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en-US" sz="2000" kern="100">
                        <a:latin typeface="楷体" pitchFamily="49" charset="-122"/>
                        <a:ea typeface="楷体" pitchFamily="49"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62915">
                <a:tc vMerge="1">
                  <a:txBody>
                    <a:bodyPr/>
                    <a:lstStyle/>
                    <a:p>
                      <a:endParaRPr lang="zh-CN" altLang="en-US"/>
                    </a:p>
                  </a:txBody>
                  <a:tcPr/>
                </a:tc>
                <a:tc>
                  <a:txBody>
                    <a:bodyPr/>
                    <a:lstStyle/>
                    <a:p>
                      <a:pPr algn="just">
                        <a:spcAft>
                          <a:spcPts val="0"/>
                        </a:spcAft>
                      </a:pPr>
                      <a:r>
                        <a:rPr lang="zh-CN" sz="2000" kern="100">
                          <a:latin typeface="楷体" pitchFamily="49" charset="-122"/>
                          <a:ea typeface="楷体" pitchFamily="49" charset="-122"/>
                          <a:cs typeface="Times New Roman"/>
                        </a:rPr>
                        <a:t>文中所用计量符号应符合国家相关标准</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en-US" sz="2000" kern="100">
                        <a:latin typeface="楷体" pitchFamily="49" charset="-122"/>
                        <a:ea typeface="楷体" pitchFamily="49"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62915">
                <a:tc vMerge="1">
                  <a:txBody>
                    <a:bodyPr/>
                    <a:lstStyle/>
                    <a:p>
                      <a:endParaRPr lang="zh-CN" altLang="en-US"/>
                    </a:p>
                  </a:txBody>
                  <a:tcPr/>
                </a:tc>
                <a:tc>
                  <a:txBody>
                    <a:bodyPr/>
                    <a:lstStyle/>
                    <a:p>
                      <a:pPr algn="just">
                        <a:spcAft>
                          <a:spcPts val="0"/>
                        </a:spcAft>
                      </a:pPr>
                      <a:r>
                        <a:rPr lang="zh-CN" sz="2000" kern="100">
                          <a:latin typeface="楷体" pitchFamily="49" charset="-122"/>
                          <a:ea typeface="楷体" pitchFamily="49" charset="-122"/>
                          <a:cs typeface="Times New Roman"/>
                        </a:rPr>
                        <a:t>文本文件不应加密</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en-US" sz="2000" kern="100" dirty="0">
                        <a:latin typeface="楷体" pitchFamily="49" charset="-122"/>
                        <a:ea typeface="楷体" pitchFamily="49"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16422" name="Rectangle 1"/>
          <p:cNvSpPr>
            <a:spLocks noChangeArrowheads="1"/>
          </p:cNvSpPr>
          <p:nvPr/>
        </p:nvSpPr>
        <p:spPr bwMode="auto">
          <a:xfrm>
            <a:off x="0" y="1160463"/>
            <a:ext cx="2035175" cy="461962"/>
          </a:xfrm>
          <a:prstGeom prst="rect">
            <a:avLst/>
          </a:prstGeom>
          <a:noFill/>
          <a:ln w="9525">
            <a:noFill/>
            <a:miter lim="800000"/>
            <a:headEnd/>
            <a:tailEnd/>
          </a:ln>
        </p:spPr>
        <p:txBody>
          <a:bodyPr anchor="ctr">
            <a:spAutoFit/>
          </a:bodyPr>
          <a:lstStyle/>
          <a:p>
            <a:pPr indent="268288" eaLnBrk="0" hangingPunct="0"/>
            <a:r>
              <a:rPr lang="en-US" altLang="zh-CN" b="1">
                <a:cs typeface="Times New Roman" pitchFamily="18" charset="0"/>
              </a:rPr>
              <a:t>2. </a:t>
            </a:r>
            <a:r>
              <a:rPr lang="zh-CN" altLang="en-US" b="1">
                <a:cs typeface="Times New Roman" pitchFamily="18" charset="0"/>
              </a:rPr>
              <a:t>技术要求</a:t>
            </a:r>
            <a:endParaRPr lang="zh-CN" altLang="en-US"/>
          </a:p>
        </p:txBody>
      </p:sp>
    </p:spTree>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标题 1"/>
          <p:cNvSpPr>
            <a:spLocks noGrp="1"/>
          </p:cNvSpPr>
          <p:nvPr>
            <p:ph type="title"/>
          </p:nvPr>
        </p:nvSpPr>
        <p:spPr/>
        <p:txBody>
          <a:bodyPr/>
          <a:lstStyle/>
          <a:p>
            <a:r>
              <a:rPr lang="zh-CN" altLang="en-US" smtClean="0"/>
              <a:t>文本类</a:t>
            </a:r>
          </a:p>
        </p:txBody>
      </p:sp>
      <p:graphicFrame>
        <p:nvGraphicFramePr>
          <p:cNvPr id="4" name="表格 3"/>
          <p:cNvGraphicFramePr>
            <a:graphicFrameLocks noGrp="1"/>
          </p:cNvGraphicFramePr>
          <p:nvPr/>
        </p:nvGraphicFramePr>
        <p:xfrm>
          <a:off x="179388" y="2205038"/>
          <a:ext cx="8757395" cy="1645920"/>
        </p:xfrm>
        <a:graphic>
          <a:graphicData uri="http://schemas.openxmlformats.org/drawingml/2006/table">
            <a:tbl>
              <a:tblPr/>
              <a:tblGrid>
                <a:gridCol w="1691680"/>
                <a:gridCol w="6229317"/>
                <a:gridCol w="836398"/>
              </a:tblGrid>
              <a:tr h="0">
                <a:tc>
                  <a:txBody>
                    <a:bodyPr/>
                    <a:lstStyle/>
                    <a:p>
                      <a:pPr algn="just">
                        <a:lnSpc>
                          <a:spcPct val="150000"/>
                        </a:lnSpc>
                        <a:spcAft>
                          <a:spcPts val="0"/>
                        </a:spcAft>
                      </a:pPr>
                      <a:r>
                        <a:rPr lang="zh-CN" sz="2400" b="1" kern="100" dirty="0">
                          <a:latin typeface="楷体" pitchFamily="49" charset="-122"/>
                          <a:ea typeface="楷体" pitchFamily="49" charset="-122"/>
                          <a:cs typeface="Times New Roman"/>
                        </a:rPr>
                        <a:t>媒体类型</a:t>
                      </a:r>
                      <a:endParaRPr lang="zh-CN" sz="2400" kern="100" dirty="0">
                        <a:latin typeface="楷体" pitchFamily="49" charset="-122"/>
                        <a:ea typeface="楷体" pitchFamily="49"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b="1" kern="100" dirty="0">
                          <a:latin typeface="楷体" pitchFamily="49" charset="-122"/>
                          <a:ea typeface="楷体" pitchFamily="49" charset="-122"/>
                          <a:cs typeface="Times New Roman"/>
                        </a:rPr>
                        <a:t>提交要求</a:t>
                      </a:r>
                      <a:endParaRPr lang="zh-CN" sz="2400" kern="100" dirty="0">
                        <a:latin typeface="楷体" pitchFamily="49" charset="-122"/>
                        <a:ea typeface="楷体" pitchFamily="49"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b="1" kern="100" dirty="0">
                          <a:latin typeface="楷体" pitchFamily="49" charset="-122"/>
                          <a:ea typeface="楷体" pitchFamily="49" charset="-122"/>
                          <a:cs typeface="Times New Roman"/>
                        </a:rPr>
                        <a:t>说明</a:t>
                      </a:r>
                      <a:endParaRPr lang="zh-CN" sz="2400" kern="100" dirty="0">
                        <a:latin typeface="楷体" pitchFamily="49" charset="-122"/>
                        <a:ea typeface="楷体" pitchFamily="49"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lnSpc>
                          <a:spcPct val="150000"/>
                        </a:lnSpc>
                        <a:spcAft>
                          <a:spcPts val="0"/>
                        </a:spcAft>
                      </a:pPr>
                      <a:r>
                        <a:rPr lang="zh-CN" sz="2400" kern="100">
                          <a:latin typeface="楷体" pitchFamily="49" charset="-122"/>
                          <a:ea typeface="楷体" pitchFamily="49" charset="-122"/>
                          <a:cs typeface="Times New Roman"/>
                        </a:rPr>
                        <a:t>文本</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spcAft>
                          <a:spcPts val="0"/>
                        </a:spcAft>
                      </a:pPr>
                      <a:r>
                        <a:rPr lang="zh-CN" sz="2400" kern="100" dirty="0">
                          <a:latin typeface="楷体" pitchFamily="49" charset="-122"/>
                          <a:ea typeface="楷体" pitchFamily="49" charset="-122"/>
                          <a:cs typeface="Times New Roman"/>
                        </a:rPr>
                        <a:t>文本内容应相对</a:t>
                      </a:r>
                      <a:r>
                        <a:rPr lang="zh-CN" sz="2400" kern="100" dirty="0" smtClean="0">
                          <a:latin typeface="楷体" pitchFamily="49" charset="-122"/>
                          <a:ea typeface="楷体" pitchFamily="49" charset="-122"/>
                          <a:cs typeface="Times New Roman"/>
                        </a:rPr>
                        <a:t>完整</a:t>
                      </a:r>
                      <a:r>
                        <a:rPr lang="zh-CN" altLang="en-US" sz="2400" kern="100" dirty="0" smtClean="0">
                          <a:latin typeface="楷体" pitchFamily="49" charset="-122"/>
                          <a:ea typeface="楷体" pitchFamily="49" charset="-122"/>
                          <a:cs typeface="Times New Roman"/>
                        </a:rPr>
                        <a:t>。不要提交</a:t>
                      </a:r>
                      <a:r>
                        <a:rPr lang="en-US" altLang="zh-CN" sz="2400" kern="100" dirty="0" err="1" smtClean="0">
                          <a:latin typeface="楷体" pitchFamily="49" charset="-122"/>
                          <a:ea typeface="楷体" pitchFamily="49" charset="-122"/>
                          <a:cs typeface="Times New Roman"/>
                        </a:rPr>
                        <a:t>flashpaper</a:t>
                      </a:r>
                      <a:r>
                        <a:rPr lang="zh-CN" altLang="en-US" sz="2400" kern="100" dirty="0" smtClean="0">
                          <a:latin typeface="楷体" pitchFamily="49" charset="-122"/>
                          <a:ea typeface="楷体" pitchFamily="49" charset="-122"/>
                          <a:cs typeface="Times New Roman"/>
                        </a:rPr>
                        <a:t>格式的文件。</a:t>
                      </a:r>
                      <a:endParaRPr lang="zh-CN" sz="2400" kern="100" dirty="0">
                        <a:latin typeface="楷体" pitchFamily="49" charset="-122"/>
                        <a:ea typeface="楷体" pitchFamily="49"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400" kern="100" dirty="0">
                          <a:latin typeface="楷体" pitchFamily="49" charset="-122"/>
                          <a:ea typeface="楷体" pitchFamily="49" charset="-122"/>
                          <a:cs typeface="Times New Roman"/>
                        </a:rPr>
                        <a:t>M</a:t>
                      </a:r>
                      <a:endParaRPr lang="zh-CN" sz="2400" kern="100" dirty="0">
                        <a:latin typeface="楷体" pitchFamily="49" charset="-122"/>
                        <a:ea typeface="楷体" pitchFamily="49"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17425" name="Rectangle 1"/>
          <p:cNvSpPr>
            <a:spLocks noChangeArrowheads="1"/>
          </p:cNvSpPr>
          <p:nvPr/>
        </p:nvSpPr>
        <p:spPr bwMode="auto">
          <a:xfrm>
            <a:off x="0" y="1266825"/>
            <a:ext cx="1949450" cy="461963"/>
          </a:xfrm>
          <a:prstGeom prst="rect">
            <a:avLst/>
          </a:prstGeom>
          <a:noFill/>
          <a:ln w="9525">
            <a:noFill/>
            <a:miter lim="800000"/>
            <a:headEnd/>
            <a:tailEnd/>
          </a:ln>
        </p:spPr>
        <p:txBody>
          <a:bodyPr wrap="none" anchor="ctr">
            <a:spAutoFit/>
          </a:bodyPr>
          <a:lstStyle/>
          <a:p>
            <a:pPr indent="268288" eaLnBrk="0" hangingPunct="0"/>
            <a:r>
              <a:rPr lang="en-US" altLang="zh-CN" b="1">
                <a:cs typeface="Times New Roman" pitchFamily="18" charset="0"/>
              </a:rPr>
              <a:t>3.</a:t>
            </a:r>
            <a:r>
              <a:rPr lang="zh-CN" altLang="en-US" b="1">
                <a:cs typeface="Times New Roman" pitchFamily="18" charset="0"/>
              </a:rPr>
              <a:t>提交要求</a:t>
            </a:r>
            <a:endParaRPr lang="zh-CN" altLang="en-US"/>
          </a:p>
        </p:txBody>
      </p:sp>
    </p:spTree>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标题 1"/>
          <p:cNvSpPr>
            <a:spLocks noGrp="1"/>
          </p:cNvSpPr>
          <p:nvPr>
            <p:ph type="title"/>
          </p:nvPr>
        </p:nvSpPr>
        <p:spPr/>
        <p:txBody>
          <a:bodyPr/>
          <a:lstStyle/>
          <a:p>
            <a:r>
              <a:rPr lang="zh-CN" altLang="zh-CN" smtClean="0"/>
              <a:t>图形</a:t>
            </a:r>
            <a:r>
              <a:rPr lang="en-US" altLang="zh-CN" smtClean="0"/>
              <a:t>/</a:t>
            </a:r>
            <a:r>
              <a:rPr lang="zh-CN" altLang="zh-CN" smtClean="0"/>
              <a:t>图像</a:t>
            </a:r>
            <a:r>
              <a:rPr lang="zh-CN" altLang="en-US" smtClean="0"/>
              <a:t>类</a:t>
            </a:r>
          </a:p>
        </p:txBody>
      </p:sp>
      <p:graphicFrame>
        <p:nvGraphicFramePr>
          <p:cNvPr id="4" name="表格 3"/>
          <p:cNvGraphicFramePr>
            <a:graphicFrameLocks noGrp="1"/>
          </p:cNvGraphicFramePr>
          <p:nvPr/>
        </p:nvGraphicFramePr>
        <p:xfrm>
          <a:off x="395288" y="2133600"/>
          <a:ext cx="8136905" cy="1463040"/>
        </p:xfrm>
        <a:graphic>
          <a:graphicData uri="http://schemas.openxmlformats.org/drawingml/2006/table">
            <a:tbl>
              <a:tblPr/>
              <a:tblGrid>
                <a:gridCol w="1492925"/>
                <a:gridCol w="1753724"/>
                <a:gridCol w="4890256"/>
              </a:tblGrid>
              <a:tr h="229870">
                <a:tc>
                  <a:txBody>
                    <a:bodyPr/>
                    <a:lstStyle/>
                    <a:p>
                      <a:pPr algn="ctr">
                        <a:spcAft>
                          <a:spcPts val="0"/>
                        </a:spcAft>
                      </a:pPr>
                      <a:r>
                        <a:rPr lang="zh-CN" sz="2400" b="1" kern="100" dirty="0">
                          <a:latin typeface="楷体" pitchFamily="49" charset="-122"/>
                          <a:ea typeface="楷体" pitchFamily="49" charset="-122"/>
                          <a:cs typeface="Times New Roman"/>
                        </a:rPr>
                        <a:t>媒体类型</a:t>
                      </a:r>
                      <a:endParaRPr lang="zh-CN" sz="2400" kern="100" dirty="0">
                        <a:latin typeface="楷体" pitchFamily="49" charset="-122"/>
                        <a:ea typeface="楷体" pitchFamily="49"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2400" b="1" kern="100">
                          <a:latin typeface="楷体" pitchFamily="49" charset="-122"/>
                          <a:ea typeface="楷体" pitchFamily="49" charset="-122"/>
                          <a:cs typeface="Times New Roman"/>
                        </a:rPr>
                        <a:t>扩展名</a:t>
                      </a:r>
                      <a:endParaRPr lang="zh-CN" sz="2400" kern="100">
                        <a:latin typeface="楷体" pitchFamily="49" charset="-122"/>
                        <a:ea typeface="楷体" pitchFamily="49"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2400" b="1" kern="100">
                          <a:latin typeface="楷体" pitchFamily="49" charset="-122"/>
                          <a:ea typeface="楷体" pitchFamily="49" charset="-122"/>
                          <a:cs typeface="Times New Roman"/>
                        </a:rPr>
                        <a:t>说　 明</a:t>
                      </a:r>
                      <a:endParaRPr lang="zh-CN" sz="2400" kern="100">
                        <a:latin typeface="楷体" pitchFamily="49" charset="-122"/>
                        <a:ea typeface="楷体" pitchFamily="49"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77215">
                <a:tc>
                  <a:txBody>
                    <a:bodyPr/>
                    <a:lstStyle/>
                    <a:p>
                      <a:pPr algn="ctr">
                        <a:spcAft>
                          <a:spcPts val="0"/>
                        </a:spcAft>
                      </a:pPr>
                      <a:r>
                        <a:rPr lang="zh-CN" sz="2400" kern="100" dirty="0">
                          <a:latin typeface="楷体" pitchFamily="49" charset="-122"/>
                          <a:ea typeface="楷体" pitchFamily="49" charset="-122"/>
                          <a:cs typeface="Times New Roman"/>
                        </a:rPr>
                        <a:t>图形图像</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gn="just">
                        <a:spcAft>
                          <a:spcPts val="0"/>
                        </a:spcAft>
                      </a:pPr>
                      <a:r>
                        <a:rPr lang="en-US" sz="2400" kern="100" dirty="0">
                          <a:latin typeface="楷体" pitchFamily="49" charset="-122"/>
                          <a:ea typeface="楷体" pitchFamily="49" charset="-122"/>
                          <a:cs typeface="Times New Roman"/>
                        </a:rPr>
                        <a:t>*.jpg</a:t>
                      </a:r>
                      <a:endParaRPr lang="zh-CN" sz="2400" kern="100" dirty="0">
                        <a:latin typeface="楷体" pitchFamily="49" charset="-122"/>
                        <a:ea typeface="楷体" pitchFamily="49" charset="-122"/>
                        <a:cs typeface="Times New Roman"/>
                      </a:endParaRPr>
                    </a:p>
                    <a:p>
                      <a:pPr indent="266700" algn="just">
                        <a:spcAft>
                          <a:spcPts val="0"/>
                        </a:spcAft>
                      </a:pPr>
                      <a:r>
                        <a:rPr lang="en-US" sz="2400" kern="100" dirty="0">
                          <a:latin typeface="楷体" pitchFamily="49" charset="-122"/>
                          <a:ea typeface="楷体" pitchFamily="49" charset="-122"/>
                          <a:cs typeface="Times New Roman"/>
                        </a:rPr>
                        <a:t>*.</a:t>
                      </a:r>
                      <a:r>
                        <a:rPr lang="en-US" sz="2400" kern="100" dirty="0" smtClean="0">
                          <a:latin typeface="楷体" pitchFamily="49" charset="-122"/>
                          <a:ea typeface="楷体" pitchFamily="49" charset="-122"/>
                          <a:cs typeface="Times New Roman"/>
                        </a:rPr>
                        <a:t>gif</a:t>
                      </a:r>
                    </a:p>
                    <a:p>
                      <a:pPr indent="266700" algn="just">
                        <a:spcAft>
                          <a:spcPts val="0"/>
                        </a:spcAft>
                      </a:pPr>
                      <a:r>
                        <a:rPr lang="en-US" altLang="zh-CN" sz="2400" kern="100" dirty="0" smtClean="0">
                          <a:latin typeface="楷体" pitchFamily="49" charset="-122"/>
                          <a:ea typeface="楷体" pitchFamily="49" charset="-122"/>
                          <a:cs typeface="Times New Roman"/>
                        </a:rPr>
                        <a:t>*.png</a:t>
                      </a:r>
                      <a:endParaRPr lang="zh-CN" sz="2400" kern="100" dirty="0">
                        <a:latin typeface="楷体" pitchFamily="49" charset="-122"/>
                        <a:ea typeface="楷体" pitchFamily="49"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2400" kern="100" dirty="0">
                          <a:latin typeface="楷体" pitchFamily="49" charset="-122"/>
                          <a:ea typeface="楷体" pitchFamily="49" charset="-122"/>
                          <a:cs typeface="Times New Roman"/>
                        </a:rPr>
                        <a:t>JPEG</a:t>
                      </a:r>
                      <a:r>
                        <a:rPr lang="zh-CN" sz="2400" kern="100" dirty="0">
                          <a:latin typeface="楷体" pitchFamily="49" charset="-122"/>
                          <a:ea typeface="楷体" pitchFamily="49" charset="-122"/>
                          <a:cs typeface="Times New Roman"/>
                        </a:rPr>
                        <a:t>压缩的位图文件</a:t>
                      </a:r>
                      <a:r>
                        <a:rPr lang="en-US" sz="2400" kern="100" dirty="0">
                          <a:latin typeface="楷体" pitchFamily="49" charset="-122"/>
                          <a:ea typeface="楷体" pitchFamily="49" charset="-122"/>
                          <a:cs typeface="Times New Roman"/>
                        </a:rPr>
                        <a:t/>
                      </a:r>
                      <a:br>
                        <a:rPr lang="en-US" sz="2400" kern="100" dirty="0">
                          <a:latin typeface="楷体" pitchFamily="49" charset="-122"/>
                          <a:ea typeface="楷体" pitchFamily="49" charset="-122"/>
                          <a:cs typeface="Times New Roman"/>
                        </a:rPr>
                      </a:br>
                      <a:r>
                        <a:rPr lang="zh-CN" sz="2400" kern="100" dirty="0">
                          <a:latin typeface="楷体" pitchFamily="49" charset="-122"/>
                          <a:ea typeface="楷体" pitchFamily="49" charset="-122"/>
                          <a:cs typeface="Times New Roman"/>
                        </a:rPr>
                        <a:t>图形交换格式文件</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18449" name="Rectangle 1"/>
          <p:cNvSpPr>
            <a:spLocks noChangeArrowheads="1"/>
          </p:cNvSpPr>
          <p:nvPr/>
        </p:nvSpPr>
        <p:spPr bwMode="auto">
          <a:xfrm>
            <a:off x="0" y="1193800"/>
            <a:ext cx="2174875" cy="461963"/>
          </a:xfrm>
          <a:prstGeom prst="rect">
            <a:avLst/>
          </a:prstGeom>
          <a:noFill/>
          <a:ln w="9525">
            <a:noFill/>
            <a:miter lim="800000"/>
            <a:headEnd/>
            <a:tailEnd/>
          </a:ln>
        </p:spPr>
        <p:txBody>
          <a:bodyPr wrap="none" anchor="ctr">
            <a:spAutoFit/>
          </a:bodyPr>
          <a:lstStyle/>
          <a:p>
            <a:pPr indent="268288" eaLnBrk="0" hangingPunct="0"/>
            <a:r>
              <a:rPr lang="en-US" altLang="zh-CN" b="1">
                <a:cs typeface="Times New Roman" pitchFamily="18" charset="0"/>
              </a:rPr>
              <a:t>1</a:t>
            </a:r>
            <a:r>
              <a:rPr lang="zh-CN" altLang="en-US" b="1">
                <a:cs typeface="Times New Roman" pitchFamily="18" charset="0"/>
              </a:rPr>
              <a:t>．文件格式</a:t>
            </a:r>
            <a:endParaRPr lang="zh-CN" altLang="en-US"/>
          </a:p>
        </p:txBody>
      </p:sp>
    </p:spTree>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标题 1"/>
          <p:cNvSpPr>
            <a:spLocks noGrp="1"/>
          </p:cNvSpPr>
          <p:nvPr>
            <p:ph type="title"/>
          </p:nvPr>
        </p:nvSpPr>
        <p:spPr/>
        <p:txBody>
          <a:bodyPr/>
          <a:lstStyle/>
          <a:p>
            <a:r>
              <a:rPr lang="zh-CN" altLang="zh-CN" smtClean="0"/>
              <a:t>图形</a:t>
            </a:r>
            <a:r>
              <a:rPr lang="en-US" altLang="zh-CN" smtClean="0"/>
              <a:t>/</a:t>
            </a:r>
            <a:r>
              <a:rPr lang="zh-CN" altLang="zh-CN" smtClean="0"/>
              <a:t>图像</a:t>
            </a:r>
            <a:r>
              <a:rPr lang="zh-CN" altLang="en-US" smtClean="0"/>
              <a:t>类</a:t>
            </a:r>
          </a:p>
        </p:txBody>
      </p:sp>
      <p:graphicFrame>
        <p:nvGraphicFramePr>
          <p:cNvPr id="4" name="表格 3"/>
          <p:cNvGraphicFramePr>
            <a:graphicFrameLocks noGrp="1"/>
          </p:cNvGraphicFramePr>
          <p:nvPr/>
        </p:nvGraphicFramePr>
        <p:xfrm>
          <a:off x="0" y="2060575"/>
          <a:ext cx="8964487" cy="3657600"/>
        </p:xfrm>
        <a:graphic>
          <a:graphicData uri="http://schemas.openxmlformats.org/drawingml/2006/table">
            <a:tbl>
              <a:tblPr/>
              <a:tblGrid>
                <a:gridCol w="1259632"/>
                <a:gridCol w="7260652"/>
                <a:gridCol w="444203"/>
              </a:tblGrid>
              <a:tr h="0">
                <a:tc gridSpan="2">
                  <a:txBody>
                    <a:bodyPr/>
                    <a:lstStyle/>
                    <a:p>
                      <a:pPr algn="ctr">
                        <a:spcAft>
                          <a:spcPts val="0"/>
                        </a:spcAft>
                      </a:pPr>
                      <a:r>
                        <a:rPr lang="zh-CN" sz="2400" b="1" kern="100" dirty="0">
                          <a:latin typeface="楷体" pitchFamily="49" charset="-122"/>
                          <a:ea typeface="楷体" pitchFamily="49" charset="-122"/>
                          <a:cs typeface="Times New Roman"/>
                        </a:rPr>
                        <a:t>技术要求</a:t>
                      </a:r>
                      <a:endParaRPr lang="zh-CN" sz="2400" kern="100" dirty="0">
                        <a:latin typeface="楷体" pitchFamily="49" charset="-122"/>
                        <a:ea typeface="楷体" pitchFamily="49"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a:txBody>
                    <a:bodyPr/>
                    <a:lstStyle/>
                    <a:p>
                      <a:pPr algn="just">
                        <a:spcAft>
                          <a:spcPts val="0"/>
                        </a:spcAft>
                      </a:pPr>
                      <a:r>
                        <a:rPr lang="zh-CN" sz="2400" b="1" kern="100">
                          <a:latin typeface="楷体" pitchFamily="49" charset="-122"/>
                          <a:ea typeface="楷体" pitchFamily="49" charset="-122"/>
                          <a:cs typeface="Times New Roman"/>
                        </a:rPr>
                        <a:t>属性</a:t>
                      </a:r>
                      <a:endParaRPr lang="zh-CN" sz="2400" kern="100">
                        <a:latin typeface="楷体" pitchFamily="49" charset="-122"/>
                        <a:ea typeface="楷体" pitchFamily="49"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rowSpan="2">
                  <a:txBody>
                    <a:bodyPr/>
                    <a:lstStyle/>
                    <a:p>
                      <a:pPr algn="just">
                        <a:spcAft>
                          <a:spcPts val="0"/>
                        </a:spcAft>
                      </a:pPr>
                      <a:r>
                        <a:rPr lang="zh-CN" sz="2400" b="1" kern="100">
                          <a:latin typeface="楷体" pitchFamily="49" charset="-122"/>
                          <a:ea typeface="楷体" pitchFamily="49" charset="-122"/>
                          <a:cs typeface="Times New Roman"/>
                        </a:rPr>
                        <a:t>色彩</a:t>
                      </a:r>
                      <a:endParaRPr lang="zh-CN" sz="2400" kern="100">
                        <a:latin typeface="楷体" pitchFamily="49" charset="-122"/>
                        <a:ea typeface="楷体" pitchFamily="49"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2400" kern="100" dirty="0">
                          <a:latin typeface="楷体" pitchFamily="49" charset="-122"/>
                          <a:ea typeface="楷体" pitchFamily="49" charset="-122"/>
                          <a:cs typeface="Times New Roman"/>
                        </a:rPr>
                        <a:t>彩色图像的颜色数不低于</a:t>
                      </a:r>
                      <a:r>
                        <a:rPr lang="en-US" sz="2400" kern="100" dirty="0">
                          <a:latin typeface="楷体" pitchFamily="49" charset="-122"/>
                          <a:ea typeface="楷体" pitchFamily="49" charset="-122"/>
                          <a:cs typeface="Times New Roman"/>
                        </a:rPr>
                        <a:t>16</a:t>
                      </a:r>
                      <a:r>
                        <a:rPr lang="zh-CN" sz="2400" kern="100" dirty="0">
                          <a:latin typeface="楷体" pitchFamily="49" charset="-122"/>
                          <a:ea typeface="楷体" pitchFamily="49" charset="-122"/>
                          <a:cs typeface="Times New Roman"/>
                        </a:rPr>
                        <a:t>位色，灰度图像的灰度级不低于</a:t>
                      </a:r>
                      <a:r>
                        <a:rPr lang="en-US" sz="2400" kern="100" dirty="0">
                          <a:latin typeface="楷体" pitchFamily="49" charset="-122"/>
                          <a:ea typeface="楷体" pitchFamily="49" charset="-122"/>
                          <a:cs typeface="Times New Roman"/>
                        </a:rPr>
                        <a:t>128</a:t>
                      </a:r>
                      <a:r>
                        <a:rPr lang="zh-CN" sz="2400" kern="100" dirty="0">
                          <a:latin typeface="楷体" pitchFamily="49" charset="-122"/>
                          <a:ea typeface="楷体" pitchFamily="49" charset="-122"/>
                          <a:cs typeface="Times New Roman"/>
                        </a:rPr>
                        <a:t>级。</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2400" kern="100">
                          <a:latin typeface="楷体" pitchFamily="49" charset="-122"/>
                          <a:ea typeface="楷体" pitchFamily="49" charset="-122"/>
                          <a:cs typeface="Times New Roman"/>
                        </a:rPr>
                        <a:t>M</a:t>
                      </a:r>
                      <a:endParaRPr lang="zh-CN" sz="2400" kern="100">
                        <a:latin typeface="楷体" pitchFamily="49" charset="-122"/>
                        <a:ea typeface="楷体" pitchFamily="49"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vMerge="1">
                  <a:txBody>
                    <a:bodyPr/>
                    <a:lstStyle/>
                    <a:p>
                      <a:endParaRPr lang="zh-CN" altLang="en-US"/>
                    </a:p>
                  </a:txBody>
                  <a:tcPr/>
                </a:tc>
                <a:tc>
                  <a:txBody>
                    <a:bodyPr/>
                    <a:lstStyle/>
                    <a:p>
                      <a:pPr algn="just">
                        <a:spcAft>
                          <a:spcPts val="0"/>
                        </a:spcAft>
                      </a:pPr>
                      <a:r>
                        <a:rPr lang="zh-CN" sz="2400" kern="100">
                          <a:latin typeface="楷体" pitchFamily="49" charset="-122"/>
                          <a:ea typeface="楷体" pitchFamily="49" charset="-122"/>
                          <a:cs typeface="Times New Roman"/>
                        </a:rPr>
                        <a:t>图形可以为单色。</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2400" kern="100">
                          <a:latin typeface="楷体" pitchFamily="49" charset="-122"/>
                          <a:ea typeface="楷体" pitchFamily="49" charset="-122"/>
                          <a:cs typeface="Times New Roman"/>
                        </a:rPr>
                        <a:t>M</a:t>
                      </a:r>
                      <a:endParaRPr lang="zh-CN" sz="2400" kern="100">
                        <a:latin typeface="楷体" pitchFamily="49" charset="-122"/>
                        <a:ea typeface="楷体" pitchFamily="49"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32435">
                <a:tc>
                  <a:txBody>
                    <a:bodyPr/>
                    <a:lstStyle/>
                    <a:p>
                      <a:pPr algn="just">
                        <a:spcAft>
                          <a:spcPts val="0"/>
                        </a:spcAft>
                      </a:pPr>
                      <a:r>
                        <a:rPr lang="zh-CN" sz="2400" b="1" kern="100">
                          <a:latin typeface="楷体" pitchFamily="49" charset="-122"/>
                          <a:ea typeface="楷体" pitchFamily="49" charset="-122"/>
                          <a:cs typeface="Times New Roman"/>
                        </a:rPr>
                        <a:t>分辨率</a:t>
                      </a:r>
                      <a:endParaRPr lang="zh-CN" sz="2400" kern="100">
                        <a:latin typeface="楷体" pitchFamily="49" charset="-122"/>
                        <a:ea typeface="楷体" pitchFamily="49"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2400" kern="100">
                          <a:latin typeface="楷体" pitchFamily="49" charset="-122"/>
                          <a:ea typeface="楷体" pitchFamily="49" charset="-122"/>
                          <a:cs typeface="Times New Roman"/>
                        </a:rPr>
                        <a:t>扫描图像的扫描分辨率不低于</a:t>
                      </a:r>
                      <a:r>
                        <a:rPr lang="en-US" sz="2400" kern="100">
                          <a:latin typeface="楷体" pitchFamily="49" charset="-122"/>
                          <a:ea typeface="楷体" pitchFamily="49" charset="-122"/>
                          <a:cs typeface="Times New Roman"/>
                        </a:rPr>
                        <a:t>150dpi</a:t>
                      </a:r>
                      <a:r>
                        <a:rPr lang="zh-CN" sz="2400" kern="100">
                          <a:latin typeface="楷体" pitchFamily="49" charset="-122"/>
                          <a:ea typeface="楷体" pitchFamily="49" charset="-122"/>
                          <a:cs typeface="Times New Roman"/>
                        </a:rPr>
                        <a:t>。创建网络用图像分辨率不低于</a:t>
                      </a:r>
                      <a:r>
                        <a:rPr lang="en-US" sz="2400" kern="100">
                          <a:latin typeface="楷体" pitchFamily="49" charset="-122"/>
                          <a:ea typeface="楷体" pitchFamily="49" charset="-122"/>
                          <a:cs typeface="Times New Roman"/>
                        </a:rPr>
                        <a:t>72dpi</a:t>
                      </a:r>
                      <a:r>
                        <a:rPr lang="zh-CN" sz="2400" kern="100">
                          <a:latin typeface="楷体" pitchFamily="49" charset="-122"/>
                          <a:ea typeface="楷体" pitchFamily="49" charset="-122"/>
                          <a:cs typeface="Times New Roman"/>
                        </a:rPr>
                        <a:t>。</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2400" kern="100">
                          <a:latin typeface="楷体" pitchFamily="49" charset="-122"/>
                          <a:ea typeface="楷体" pitchFamily="49" charset="-122"/>
                          <a:cs typeface="Times New Roman"/>
                        </a:rPr>
                        <a:t>M</a:t>
                      </a:r>
                      <a:endParaRPr lang="zh-CN" sz="2400" kern="100">
                        <a:latin typeface="楷体" pitchFamily="49" charset="-122"/>
                        <a:ea typeface="楷体" pitchFamily="49"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77215">
                <a:tc>
                  <a:txBody>
                    <a:bodyPr/>
                    <a:lstStyle/>
                    <a:p>
                      <a:pPr algn="just">
                        <a:spcAft>
                          <a:spcPts val="0"/>
                        </a:spcAft>
                      </a:pPr>
                      <a:r>
                        <a:rPr lang="zh-CN" sz="2400" b="1" kern="100">
                          <a:latin typeface="楷体" pitchFamily="49" charset="-122"/>
                          <a:ea typeface="楷体" pitchFamily="49" charset="-122"/>
                          <a:cs typeface="Times New Roman"/>
                        </a:rPr>
                        <a:t>清晰度</a:t>
                      </a:r>
                      <a:endParaRPr lang="zh-CN" sz="2400" kern="100">
                        <a:latin typeface="楷体" pitchFamily="49" charset="-122"/>
                        <a:ea typeface="楷体" pitchFamily="49"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2400" kern="100">
                          <a:latin typeface="楷体" pitchFamily="49" charset="-122"/>
                          <a:ea typeface="楷体" pitchFamily="49" charset="-122"/>
                          <a:cs typeface="Times New Roman"/>
                        </a:rPr>
                        <a:t>所有图像扫描后，需要使用</a:t>
                      </a:r>
                      <a:r>
                        <a:rPr lang="en-US" sz="2400" kern="100">
                          <a:latin typeface="楷体" pitchFamily="49" charset="-122"/>
                          <a:ea typeface="楷体" pitchFamily="49" charset="-122"/>
                          <a:cs typeface="Times New Roman"/>
                        </a:rPr>
                        <a:t>Photoshop</a:t>
                      </a:r>
                      <a:r>
                        <a:rPr lang="zh-CN" sz="2400" kern="100">
                          <a:latin typeface="楷体" pitchFamily="49" charset="-122"/>
                          <a:ea typeface="楷体" pitchFamily="49" charset="-122"/>
                          <a:cs typeface="Times New Roman"/>
                        </a:rPr>
                        <a:t>或其他图像处理软件进行裁剪，校色等处理。以清晰为原则，保证视觉效果。</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2400" kern="100" dirty="0">
                          <a:latin typeface="楷体" pitchFamily="49" charset="-122"/>
                          <a:ea typeface="楷体" pitchFamily="49" charset="-122"/>
                          <a:cs typeface="Times New Roman"/>
                        </a:rPr>
                        <a:t>O</a:t>
                      </a:r>
                      <a:endParaRPr lang="zh-CN" sz="2400" kern="100" dirty="0">
                        <a:latin typeface="楷体" pitchFamily="49" charset="-122"/>
                        <a:ea typeface="楷体" pitchFamily="49"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19483" name="Rectangle 1"/>
          <p:cNvSpPr>
            <a:spLocks noChangeArrowheads="1"/>
          </p:cNvSpPr>
          <p:nvPr/>
        </p:nvSpPr>
        <p:spPr bwMode="auto">
          <a:xfrm>
            <a:off x="0" y="1266825"/>
            <a:ext cx="2174875" cy="461963"/>
          </a:xfrm>
          <a:prstGeom prst="rect">
            <a:avLst/>
          </a:prstGeom>
          <a:noFill/>
          <a:ln w="9525">
            <a:noFill/>
            <a:miter lim="800000"/>
            <a:headEnd/>
            <a:tailEnd/>
          </a:ln>
        </p:spPr>
        <p:txBody>
          <a:bodyPr wrap="none" anchor="ctr">
            <a:spAutoFit/>
          </a:bodyPr>
          <a:lstStyle/>
          <a:p>
            <a:pPr indent="268288" eaLnBrk="0" hangingPunct="0"/>
            <a:r>
              <a:rPr lang="en-US" altLang="zh-CN" b="1">
                <a:cs typeface="Times New Roman" pitchFamily="18" charset="0"/>
              </a:rPr>
              <a:t>2</a:t>
            </a:r>
            <a:r>
              <a:rPr lang="zh-CN" altLang="en-US" b="1">
                <a:cs typeface="Times New Roman" pitchFamily="18" charset="0"/>
              </a:rPr>
              <a:t>．技术要求</a:t>
            </a:r>
            <a:endParaRPr lang="zh-CN" altLang="en-US"/>
          </a:p>
        </p:txBody>
      </p:sp>
    </p:spTree>
  </p:cSld>
  <p:clrMapOvr>
    <a:masterClrMapping/>
  </p:clrMapOvr>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标题 1"/>
          <p:cNvSpPr>
            <a:spLocks noGrp="1"/>
          </p:cNvSpPr>
          <p:nvPr>
            <p:ph type="title"/>
          </p:nvPr>
        </p:nvSpPr>
        <p:spPr/>
        <p:txBody>
          <a:bodyPr/>
          <a:lstStyle/>
          <a:p>
            <a:r>
              <a:rPr lang="zh-CN" altLang="en-US" smtClean="0"/>
              <a:t>图形</a:t>
            </a:r>
            <a:r>
              <a:rPr lang="en-US" altLang="zh-CN" smtClean="0"/>
              <a:t>/</a:t>
            </a:r>
            <a:r>
              <a:rPr lang="zh-CN" altLang="en-US" smtClean="0"/>
              <a:t>图像类</a:t>
            </a:r>
          </a:p>
        </p:txBody>
      </p:sp>
      <p:graphicFrame>
        <p:nvGraphicFramePr>
          <p:cNvPr id="4" name="表格 3"/>
          <p:cNvGraphicFramePr>
            <a:graphicFrameLocks noGrp="1"/>
          </p:cNvGraphicFramePr>
          <p:nvPr/>
        </p:nvGraphicFramePr>
        <p:xfrm>
          <a:off x="395288" y="2420938"/>
          <a:ext cx="8424935" cy="1097280"/>
        </p:xfrm>
        <a:graphic>
          <a:graphicData uri="http://schemas.openxmlformats.org/drawingml/2006/table">
            <a:tbl>
              <a:tblPr/>
              <a:tblGrid>
                <a:gridCol w="2255188"/>
                <a:gridCol w="5350798"/>
                <a:gridCol w="818949"/>
              </a:tblGrid>
              <a:tr h="0">
                <a:tc>
                  <a:txBody>
                    <a:bodyPr/>
                    <a:lstStyle/>
                    <a:p>
                      <a:pPr algn="ctr">
                        <a:lnSpc>
                          <a:spcPct val="150000"/>
                        </a:lnSpc>
                        <a:spcAft>
                          <a:spcPts val="0"/>
                        </a:spcAft>
                      </a:pPr>
                      <a:r>
                        <a:rPr lang="zh-CN" sz="2400" b="1" kern="100" dirty="0">
                          <a:latin typeface="楷体" pitchFamily="49" charset="-122"/>
                          <a:ea typeface="楷体" pitchFamily="49" charset="-122"/>
                          <a:cs typeface="Times New Roman"/>
                        </a:rPr>
                        <a:t>媒体类型</a:t>
                      </a:r>
                      <a:endParaRPr lang="zh-CN" sz="2400" kern="100" dirty="0">
                        <a:latin typeface="楷体" pitchFamily="49" charset="-122"/>
                        <a:ea typeface="楷体" pitchFamily="49"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b="1" kern="100">
                          <a:latin typeface="楷体" pitchFamily="49" charset="-122"/>
                          <a:ea typeface="楷体" pitchFamily="49" charset="-122"/>
                          <a:cs typeface="Times New Roman"/>
                        </a:rPr>
                        <a:t>提交要求</a:t>
                      </a:r>
                      <a:endParaRPr lang="zh-CN" sz="2400" kern="100">
                        <a:latin typeface="楷体" pitchFamily="49" charset="-122"/>
                        <a:ea typeface="楷体" pitchFamily="49"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b="1" kern="100">
                          <a:latin typeface="楷体" pitchFamily="49" charset="-122"/>
                          <a:ea typeface="楷体" pitchFamily="49" charset="-122"/>
                          <a:cs typeface="Times New Roman"/>
                        </a:rPr>
                        <a:t>说明</a:t>
                      </a:r>
                      <a:endParaRPr lang="zh-CN" sz="2400" kern="100">
                        <a:latin typeface="楷体" pitchFamily="49" charset="-122"/>
                        <a:ea typeface="楷体" pitchFamily="49"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lnSpc>
                          <a:spcPct val="150000"/>
                        </a:lnSpc>
                        <a:spcAft>
                          <a:spcPts val="0"/>
                        </a:spcAft>
                      </a:pPr>
                      <a:r>
                        <a:rPr lang="zh-CN" sz="2400" kern="100" dirty="0" smtClean="0">
                          <a:latin typeface="楷体" pitchFamily="49" charset="-122"/>
                          <a:ea typeface="楷体" pitchFamily="49" charset="-122"/>
                          <a:cs typeface="Times New Roman"/>
                        </a:rPr>
                        <a:t>图形</a:t>
                      </a:r>
                      <a:r>
                        <a:rPr lang="en-US" altLang="zh-CN" sz="2400" kern="100" dirty="0" smtClean="0">
                          <a:latin typeface="楷体" pitchFamily="49" charset="-122"/>
                          <a:ea typeface="楷体" pitchFamily="49" charset="-122"/>
                          <a:cs typeface="Times New Roman"/>
                        </a:rPr>
                        <a:t>/</a:t>
                      </a:r>
                      <a:r>
                        <a:rPr lang="zh-CN" sz="2400" kern="100" dirty="0" smtClean="0">
                          <a:latin typeface="楷体" pitchFamily="49" charset="-122"/>
                          <a:ea typeface="楷体" pitchFamily="49" charset="-122"/>
                          <a:cs typeface="Times New Roman"/>
                        </a:rPr>
                        <a:t>图像</a:t>
                      </a:r>
                      <a:endParaRPr lang="zh-CN" sz="2400" kern="100" dirty="0">
                        <a:latin typeface="楷体" pitchFamily="49" charset="-122"/>
                        <a:ea typeface="楷体" pitchFamily="49"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spcAft>
                          <a:spcPts val="0"/>
                        </a:spcAft>
                      </a:pPr>
                      <a:r>
                        <a:rPr lang="zh-CN" sz="2400" kern="100" dirty="0">
                          <a:latin typeface="楷体" pitchFamily="49" charset="-122"/>
                          <a:ea typeface="楷体" pitchFamily="49" charset="-122"/>
                          <a:cs typeface="Times New Roman"/>
                        </a:rPr>
                        <a:t>最终可使用的文件。</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400" kern="100" dirty="0">
                          <a:latin typeface="楷体" pitchFamily="49" charset="-122"/>
                          <a:ea typeface="楷体" pitchFamily="49" charset="-122"/>
                          <a:cs typeface="Times New Roman"/>
                        </a:rPr>
                        <a:t>M</a:t>
                      </a:r>
                      <a:endParaRPr lang="zh-CN" sz="2400" kern="100" dirty="0">
                        <a:latin typeface="楷体" pitchFamily="49" charset="-122"/>
                        <a:ea typeface="楷体" pitchFamily="49"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20497" name="Rectangle 1"/>
          <p:cNvSpPr>
            <a:spLocks noChangeArrowheads="1"/>
          </p:cNvSpPr>
          <p:nvPr/>
        </p:nvSpPr>
        <p:spPr bwMode="auto">
          <a:xfrm>
            <a:off x="0" y="1411288"/>
            <a:ext cx="2174875" cy="460375"/>
          </a:xfrm>
          <a:prstGeom prst="rect">
            <a:avLst/>
          </a:prstGeom>
          <a:noFill/>
          <a:ln w="9525">
            <a:noFill/>
            <a:miter lim="800000"/>
            <a:headEnd/>
            <a:tailEnd/>
          </a:ln>
        </p:spPr>
        <p:txBody>
          <a:bodyPr wrap="none" anchor="ctr">
            <a:spAutoFit/>
          </a:bodyPr>
          <a:lstStyle/>
          <a:p>
            <a:pPr indent="268288" eaLnBrk="0" hangingPunct="0"/>
            <a:r>
              <a:rPr lang="en-US" altLang="zh-CN" b="1">
                <a:cs typeface="Times New Roman" pitchFamily="18" charset="0"/>
              </a:rPr>
              <a:t>3</a:t>
            </a:r>
            <a:r>
              <a:rPr lang="zh-CN" altLang="en-US" b="1">
                <a:cs typeface="Times New Roman" pitchFamily="18" charset="0"/>
              </a:rPr>
              <a:t>．提交要求</a:t>
            </a:r>
            <a:endParaRPr lang="zh-CN" altLang="en-US"/>
          </a:p>
        </p:txBody>
      </p:sp>
    </p:spTree>
  </p:cSld>
  <p:clrMapOvr>
    <a:masterClrMapping/>
  </p:clrMapOvr>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标题 1"/>
          <p:cNvSpPr>
            <a:spLocks noGrp="1"/>
          </p:cNvSpPr>
          <p:nvPr>
            <p:ph type="title"/>
          </p:nvPr>
        </p:nvSpPr>
        <p:spPr/>
        <p:txBody>
          <a:bodyPr/>
          <a:lstStyle/>
          <a:p>
            <a:r>
              <a:rPr lang="zh-CN" altLang="en-US" smtClean="0"/>
              <a:t>音频类</a:t>
            </a:r>
          </a:p>
        </p:txBody>
      </p:sp>
      <p:graphicFrame>
        <p:nvGraphicFramePr>
          <p:cNvPr id="4" name="表格 3"/>
          <p:cNvGraphicFramePr>
            <a:graphicFrameLocks noGrp="1"/>
          </p:cNvGraphicFramePr>
          <p:nvPr/>
        </p:nvGraphicFramePr>
        <p:xfrm>
          <a:off x="971550" y="2060575"/>
          <a:ext cx="7632848" cy="1678098"/>
        </p:xfrm>
        <a:graphic>
          <a:graphicData uri="http://schemas.openxmlformats.org/drawingml/2006/table">
            <a:tbl>
              <a:tblPr/>
              <a:tblGrid>
                <a:gridCol w="1400443"/>
                <a:gridCol w="1645085"/>
                <a:gridCol w="4587320"/>
              </a:tblGrid>
              <a:tr h="580818">
                <a:tc>
                  <a:txBody>
                    <a:bodyPr/>
                    <a:lstStyle/>
                    <a:p>
                      <a:pPr algn="ctr">
                        <a:lnSpc>
                          <a:spcPct val="150000"/>
                        </a:lnSpc>
                        <a:spcAft>
                          <a:spcPts val="0"/>
                        </a:spcAft>
                      </a:pPr>
                      <a:r>
                        <a:rPr lang="zh-CN" sz="2400" b="1" kern="100" dirty="0">
                          <a:latin typeface="楷体" pitchFamily="49" charset="-122"/>
                          <a:ea typeface="楷体" pitchFamily="49" charset="-122"/>
                          <a:cs typeface="Times New Roman"/>
                        </a:rPr>
                        <a:t>媒体类型</a:t>
                      </a:r>
                      <a:endParaRPr lang="zh-CN" sz="2400" kern="100" dirty="0">
                        <a:latin typeface="楷体" pitchFamily="49" charset="-122"/>
                        <a:ea typeface="楷体" pitchFamily="49"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b="1" kern="100">
                          <a:latin typeface="楷体" pitchFamily="49" charset="-122"/>
                          <a:ea typeface="楷体" pitchFamily="49" charset="-122"/>
                          <a:cs typeface="Times New Roman"/>
                        </a:rPr>
                        <a:t>扩展名</a:t>
                      </a:r>
                      <a:endParaRPr lang="zh-CN" sz="2400" kern="100">
                        <a:latin typeface="楷体" pitchFamily="49" charset="-122"/>
                        <a:ea typeface="楷体" pitchFamily="49"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b="1" kern="100">
                          <a:latin typeface="楷体" pitchFamily="49" charset="-122"/>
                          <a:ea typeface="楷体" pitchFamily="49" charset="-122"/>
                          <a:cs typeface="Times New Roman"/>
                        </a:rPr>
                        <a:t>说　　明</a:t>
                      </a:r>
                      <a:endParaRPr lang="zh-CN" sz="2400" kern="100">
                        <a:latin typeface="楷体" pitchFamily="49" charset="-122"/>
                        <a:ea typeface="楷体" pitchFamily="49"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33059">
                <a:tc>
                  <a:txBody>
                    <a:bodyPr/>
                    <a:lstStyle/>
                    <a:p>
                      <a:pPr algn="ctr">
                        <a:lnSpc>
                          <a:spcPct val="150000"/>
                        </a:lnSpc>
                        <a:spcAft>
                          <a:spcPts val="0"/>
                        </a:spcAft>
                      </a:pPr>
                      <a:r>
                        <a:rPr lang="zh-CN" sz="2400" kern="100">
                          <a:latin typeface="楷体" pitchFamily="49" charset="-122"/>
                          <a:ea typeface="楷体" pitchFamily="49" charset="-122"/>
                          <a:cs typeface="Times New Roman"/>
                        </a:rPr>
                        <a:t>音频素材</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400" kern="100" dirty="0">
                          <a:latin typeface="楷体" pitchFamily="49" charset="-122"/>
                          <a:ea typeface="楷体" pitchFamily="49" charset="-122"/>
                          <a:cs typeface="Times New Roman"/>
                        </a:rPr>
                        <a:t>*.mp3</a:t>
                      </a:r>
                      <a:endParaRPr lang="zh-CN" sz="2400" kern="100" dirty="0">
                        <a:latin typeface="楷体" pitchFamily="49" charset="-122"/>
                        <a:ea typeface="楷体" pitchFamily="49" charset="-122"/>
                        <a:cs typeface="Times New Roman"/>
                      </a:endParaRPr>
                    </a:p>
                    <a:p>
                      <a:pPr algn="ctr">
                        <a:lnSpc>
                          <a:spcPct val="150000"/>
                        </a:lnSpc>
                        <a:spcAft>
                          <a:spcPts val="0"/>
                        </a:spcAft>
                      </a:pPr>
                      <a:r>
                        <a:rPr lang="en-US" sz="2400" kern="100" dirty="0">
                          <a:latin typeface="楷体" pitchFamily="49" charset="-122"/>
                          <a:ea typeface="楷体" pitchFamily="49" charset="-122"/>
                          <a:cs typeface="Times New Roman"/>
                        </a:rPr>
                        <a:t>*.wav</a:t>
                      </a:r>
                      <a:endParaRPr lang="zh-CN" sz="2400" kern="100" dirty="0">
                        <a:latin typeface="楷体" pitchFamily="49" charset="-122"/>
                        <a:ea typeface="楷体" pitchFamily="49" charset="-122"/>
                        <a:cs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400" kern="100" dirty="0">
                          <a:latin typeface="楷体" pitchFamily="49" charset="-122"/>
                          <a:ea typeface="楷体" pitchFamily="49" charset="-122"/>
                          <a:cs typeface="Times New Roman"/>
                        </a:rPr>
                        <a:t>MPEG Layer 3</a:t>
                      </a:r>
                      <a:r>
                        <a:rPr lang="zh-CN" sz="2400" kern="100" dirty="0">
                          <a:latin typeface="楷体" pitchFamily="49" charset="-122"/>
                          <a:ea typeface="楷体" pitchFamily="49" charset="-122"/>
                          <a:cs typeface="Times New Roman"/>
                        </a:rPr>
                        <a:t>声音文件</a:t>
                      </a:r>
                    </a:p>
                    <a:p>
                      <a:pPr algn="ctr">
                        <a:lnSpc>
                          <a:spcPct val="150000"/>
                        </a:lnSpc>
                        <a:spcAft>
                          <a:spcPts val="0"/>
                        </a:spcAft>
                      </a:pPr>
                      <a:r>
                        <a:rPr lang="zh-CN" sz="2400" kern="100" dirty="0">
                          <a:latin typeface="楷体" pitchFamily="49" charset="-122"/>
                          <a:ea typeface="楷体" pitchFamily="49" charset="-122"/>
                          <a:cs typeface="Times New Roman"/>
                        </a:rPr>
                        <a:t>标准</a:t>
                      </a:r>
                      <a:r>
                        <a:rPr lang="en-US" sz="2400" kern="100" dirty="0">
                          <a:latin typeface="楷体" pitchFamily="49" charset="-122"/>
                          <a:ea typeface="楷体" pitchFamily="49" charset="-122"/>
                          <a:cs typeface="Times New Roman"/>
                        </a:rPr>
                        <a:t>Windows</a:t>
                      </a:r>
                      <a:r>
                        <a:rPr lang="zh-CN" sz="2400" kern="100" dirty="0">
                          <a:latin typeface="楷体" pitchFamily="49" charset="-122"/>
                          <a:ea typeface="楷体" pitchFamily="49" charset="-122"/>
                          <a:cs typeface="Times New Roman"/>
                        </a:rPr>
                        <a:t>声音文件</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21521" name="Rectangle 1"/>
          <p:cNvSpPr>
            <a:spLocks noChangeArrowheads="1"/>
          </p:cNvSpPr>
          <p:nvPr/>
        </p:nvSpPr>
        <p:spPr bwMode="auto">
          <a:xfrm>
            <a:off x="0" y="1266825"/>
            <a:ext cx="2159000" cy="461963"/>
          </a:xfrm>
          <a:prstGeom prst="rect">
            <a:avLst/>
          </a:prstGeom>
          <a:noFill/>
          <a:ln w="9525">
            <a:noFill/>
            <a:miter lim="800000"/>
            <a:headEnd/>
            <a:tailEnd/>
          </a:ln>
        </p:spPr>
        <p:txBody>
          <a:bodyPr wrap="none" anchor="ctr">
            <a:spAutoFit/>
          </a:bodyPr>
          <a:lstStyle/>
          <a:p>
            <a:pPr indent="268288" eaLnBrk="0" hangingPunct="0"/>
            <a:r>
              <a:rPr lang="en-US" altLang="zh-CN" b="1">
                <a:latin typeface="楷体" pitchFamily="49" charset="-122"/>
                <a:ea typeface="楷体" pitchFamily="49" charset="-122"/>
                <a:cs typeface="Times New Roman" pitchFamily="18" charset="0"/>
              </a:rPr>
              <a:t>1</a:t>
            </a:r>
            <a:r>
              <a:rPr lang="zh-CN" altLang="en-US" b="1">
                <a:latin typeface="楷体" pitchFamily="49" charset="-122"/>
                <a:ea typeface="楷体" pitchFamily="49" charset="-122"/>
                <a:cs typeface="Times New Roman" pitchFamily="18" charset="0"/>
              </a:rPr>
              <a:t>．文件格式</a:t>
            </a:r>
            <a:endParaRPr lang="zh-CN" altLang="en-US">
              <a:latin typeface="楷体" pitchFamily="49" charset="-122"/>
              <a:ea typeface="楷体" pitchFamily="49" charset="-122"/>
              <a:cs typeface="Times New Roman" pitchFamily="18" charset="0"/>
            </a:endParaRPr>
          </a:p>
        </p:txBody>
      </p:sp>
    </p:spTree>
  </p:cSld>
  <p:clrMapOvr>
    <a:masterClrMapping/>
  </p:clrMapOvr>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标题 1"/>
          <p:cNvSpPr>
            <a:spLocks noGrp="1"/>
          </p:cNvSpPr>
          <p:nvPr>
            <p:ph type="title"/>
          </p:nvPr>
        </p:nvSpPr>
        <p:spPr/>
        <p:txBody>
          <a:bodyPr/>
          <a:lstStyle/>
          <a:p>
            <a:r>
              <a:rPr lang="zh-CN" altLang="en-US" smtClean="0"/>
              <a:t>音频类</a:t>
            </a:r>
          </a:p>
        </p:txBody>
      </p:sp>
      <p:graphicFrame>
        <p:nvGraphicFramePr>
          <p:cNvPr id="4" name="表格 3"/>
          <p:cNvGraphicFramePr>
            <a:graphicFrameLocks noGrp="1"/>
          </p:cNvGraphicFramePr>
          <p:nvPr/>
        </p:nvGraphicFramePr>
        <p:xfrm>
          <a:off x="539750" y="1916113"/>
          <a:ext cx="8280920" cy="4373990"/>
        </p:xfrm>
        <a:graphic>
          <a:graphicData uri="http://schemas.openxmlformats.org/drawingml/2006/table">
            <a:tbl>
              <a:tblPr/>
              <a:tblGrid>
                <a:gridCol w="1800200"/>
                <a:gridCol w="6097532"/>
                <a:gridCol w="383188"/>
              </a:tblGrid>
              <a:tr h="160814">
                <a:tc gridSpan="2">
                  <a:txBody>
                    <a:bodyPr/>
                    <a:lstStyle/>
                    <a:p>
                      <a:pPr algn="ctr">
                        <a:spcAft>
                          <a:spcPts val="0"/>
                        </a:spcAft>
                      </a:pPr>
                      <a:r>
                        <a:rPr lang="zh-CN" sz="2400" b="1" kern="100" dirty="0">
                          <a:solidFill>
                            <a:srgbClr val="000000"/>
                          </a:solidFill>
                          <a:latin typeface="楷体" pitchFamily="49" charset="-122"/>
                          <a:ea typeface="楷体" pitchFamily="49" charset="-122"/>
                          <a:cs typeface="Times New Roman"/>
                        </a:rPr>
                        <a:t>技术要求</a:t>
                      </a:r>
                      <a:endParaRPr lang="zh-CN" sz="2400" kern="100" dirty="0">
                        <a:latin typeface="楷体" pitchFamily="49" charset="-122"/>
                        <a:ea typeface="楷体" pitchFamily="49" charset="-122"/>
                        <a:cs typeface="Times New Roman"/>
                      </a:endParaRPr>
                    </a:p>
                  </a:txBody>
                  <a:tcPr marL="25045" marR="25045" marT="25045" marB="2504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a:txBody>
                    <a:bodyPr/>
                    <a:lstStyle/>
                    <a:p>
                      <a:pPr algn="just">
                        <a:spcAft>
                          <a:spcPts val="0"/>
                        </a:spcAft>
                      </a:pPr>
                      <a:r>
                        <a:rPr lang="zh-CN" sz="2400" b="1" kern="100">
                          <a:solidFill>
                            <a:srgbClr val="000000"/>
                          </a:solidFill>
                          <a:latin typeface="楷体" pitchFamily="49" charset="-122"/>
                          <a:ea typeface="楷体" pitchFamily="49" charset="-122"/>
                          <a:cs typeface="Times New Roman"/>
                        </a:rPr>
                        <a:t>属性</a:t>
                      </a:r>
                      <a:endParaRPr lang="zh-CN" sz="2400" kern="100">
                        <a:latin typeface="楷体" pitchFamily="49" charset="-122"/>
                        <a:ea typeface="楷体" pitchFamily="49" charset="-122"/>
                        <a:cs typeface="Times New Roman"/>
                      </a:endParaRPr>
                    </a:p>
                  </a:txBody>
                  <a:tcPr marL="25045" marR="25045" marT="25045" marB="2504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26901">
                <a:tc rowSpan="3">
                  <a:txBody>
                    <a:bodyPr/>
                    <a:lstStyle/>
                    <a:p>
                      <a:pPr algn="just">
                        <a:spcAft>
                          <a:spcPts val="0"/>
                        </a:spcAft>
                      </a:pPr>
                      <a:r>
                        <a:rPr lang="zh-CN" sz="2400" b="1" kern="100">
                          <a:latin typeface="楷体" pitchFamily="49" charset="-122"/>
                          <a:ea typeface="楷体" pitchFamily="49" charset="-122"/>
                          <a:cs typeface="Times New Roman"/>
                        </a:rPr>
                        <a:t>品质要求</a:t>
                      </a:r>
                      <a:endParaRPr lang="zh-CN" sz="2400" kern="100">
                        <a:latin typeface="楷体" pitchFamily="49" charset="-122"/>
                        <a:ea typeface="楷体" pitchFamily="49" charset="-122"/>
                        <a:cs typeface="Times New Roman"/>
                      </a:endParaRPr>
                    </a:p>
                  </a:txBody>
                  <a:tcPr marL="25045" marR="25045" marT="25045" marB="2504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2400" kern="100">
                          <a:solidFill>
                            <a:srgbClr val="000000"/>
                          </a:solidFill>
                          <a:latin typeface="楷体" pitchFamily="49" charset="-122"/>
                          <a:ea typeface="楷体" pitchFamily="49" charset="-122"/>
                          <a:cs typeface="Times New Roman"/>
                        </a:rPr>
                        <a:t>音乐类音频的采样频率不低于</a:t>
                      </a:r>
                      <a:r>
                        <a:rPr lang="en-US" sz="2400" kern="100">
                          <a:solidFill>
                            <a:srgbClr val="000000"/>
                          </a:solidFill>
                          <a:latin typeface="楷体" pitchFamily="49" charset="-122"/>
                          <a:ea typeface="楷体" pitchFamily="49" charset="-122"/>
                          <a:cs typeface="Times New Roman"/>
                        </a:rPr>
                        <a:t>44.1 KHZ</a:t>
                      </a:r>
                      <a:r>
                        <a:rPr lang="zh-CN" sz="2400" kern="100">
                          <a:solidFill>
                            <a:srgbClr val="000000"/>
                          </a:solidFill>
                          <a:latin typeface="楷体" pitchFamily="49" charset="-122"/>
                          <a:ea typeface="楷体" pitchFamily="49" charset="-122"/>
                          <a:cs typeface="Times New Roman"/>
                        </a:rPr>
                        <a:t>，语音类音频的采样频率不低于</a:t>
                      </a:r>
                      <a:r>
                        <a:rPr lang="en-US" sz="2400" kern="100">
                          <a:solidFill>
                            <a:srgbClr val="000000"/>
                          </a:solidFill>
                          <a:latin typeface="楷体" pitchFamily="49" charset="-122"/>
                          <a:ea typeface="楷体" pitchFamily="49" charset="-122"/>
                          <a:cs typeface="Times New Roman"/>
                        </a:rPr>
                        <a:t>22.05 KHZ</a:t>
                      </a:r>
                      <a:r>
                        <a:rPr lang="zh-CN" sz="2400" kern="100">
                          <a:solidFill>
                            <a:srgbClr val="000000"/>
                          </a:solidFill>
                          <a:latin typeface="楷体" pitchFamily="49" charset="-122"/>
                          <a:ea typeface="楷体" pitchFamily="49" charset="-122"/>
                          <a:cs typeface="Times New Roman"/>
                        </a:rPr>
                        <a:t>。</a:t>
                      </a:r>
                      <a:endParaRPr lang="zh-CN" sz="2400" kern="100">
                        <a:latin typeface="楷体" pitchFamily="49" charset="-122"/>
                        <a:ea typeface="楷体" pitchFamily="49" charset="-122"/>
                        <a:cs typeface="Times New Roman"/>
                      </a:endParaRPr>
                    </a:p>
                  </a:txBody>
                  <a:tcPr marL="25045" marR="25045" marT="25045" marB="2504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2400" kern="100">
                          <a:solidFill>
                            <a:srgbClr val="000000"/>
                          </a:solidFill>
                          <a:latin typeface="楷体" pitchFamily="49" charset="-122"/>
                          <a:ea typeface="楷体" pitchFamily="49" charset="-122"/>
                          <a:cs typeface="Times New Roman"/>
                        </a:rPr>
                        <a:t>M</a:t>
                      </a:r>
                      <a:endParaRPr lang="zh-CN" sz="2400" kern="100">
                        <a:latin typeface="楷体" pitchFamily="49" charset="-122"/>
                        <a:ea typeface="楷体" pitchFamily="49" charset="-122"/>
                        <a:cs typeface="Times New Roman"/>
                      </a:endParaRPr>
                    </a:p>
                  </a:txBody>
                  <a:tcPr marL="25045" marR="25045" marT="25045" marB="2504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60814">
                <a:tc vMerge="1">
                  <a:txBody>
                    <a:bodyPr/>
                    <a:lstStyle/>
                    <a:p>
                      <a:endParaRPr lang="zh-CN" altLang="en-US"/>
                    </a:p>
                  </a:txBody>
                  <a:tcPr/>
                </a:tc>
                <a:tc>
                  <a:txBody>
                    <a:bodyPr/>
                    <a:lstStyle/>
                    <a:p>
                      <a:pPr algn="just">
                        <a:spcAft>
                          <a:spcPts val="0"/>
                        </a:spcAft>
                      </a:pPr>
                      <a:r>
                        <a:rPr lang="zh-CN" sz="2400" kern="100">
                          <a:solidFill>
                            <a:srgbClr val="000000"/>
                          </a:solidFill>
                          <a:latin typeface="楷体" pitchFamily="49" charset="-122"/>
                          <a:ea typeface="楷体" pitchFamily="49" charset="-122"/>
                          <a:cs typeface="Times New Roman"/>
                        </a:rPr>
                        <a:t>量化位数大于</a:t>
                      </a:r>
                      <a:r>
                        <a:rPr lang="en-US" sz="2400" kern="100">
                          <a:solidFill>
                            <a:srgbClr val="000000"/>
                          </a:solidFill>
                          <a:latin typeface="楷体" pitchFamily="49" charset="-122"/>
                          <a:ea typeface="楷体" pitchFamily="49" charset="-122"/>
                          <a:cs typeface="Times New Roman"/>
                        </a:rPr>
                        <a:t>8</a:t>
                      </a:r>
                      <a:r>
                        <a:rPr lang="zh-CN" sz="2400" kern="100">
                          <a:solidFill>
                            <a:srgbClr val="000000"/>
                          </a:solidFill>
                          <a:latin typeface="楷体" pitchFamily="49" charset="-122"/>
                          <a:ea typeface="楷体" pitchFamily="49" charset="-122"/>
                          <a:cs typeface="Times New Roman"/>
                        </a:rPr>
                        <a:t>位。码率不低于</a:t>
                      </a:r>
                      <a:r>
                        <a:rPr lang="en-US" sz="2400" kern="100">
                          <a:solidFill>
                            <a:srgbClr val="000000"/>
                          </a:solidFill>
                          <a:latin typeface="楷体" pitchFamily="49" charset="-122"/>
                          <a:ea typeface="楷体" pitchFamily="49" charset="-122"/>
                          <a:cs typeface="Times New Roman"/>
                        </a:rPr>
                        <a:t>500kbps</a:t>
                      </a:r>
                      <a:r>
                        <a:rPr lang="zh-CN" sz="2400" kern="100">
                          <a:solidFill>
                            <a:srgbClr val="000000"/>
                          </a:solidFill>
                          <a:latin typeface="楷体" pitchFamily="49" charset="-122"/>
                          <a:ea typeface="楷体" pitchFamily="49" charset="-122"/>
                          <a:cs typeface="Times New Roman"/>
                        </a:rPr>
                        <a:t>。</a:t>
                      </a:r>
                      <a:endParaRPr lang="zh-CN" sz="2400" kern="100">
                        <a:latin typeface="楷体" pitchFamily="49" charset="-122"/>
                        <a:ea typeface="楷体" pitchFamily="49" charset="-122"/>
                        <a:cs typeface="Times New Roman"/>
                      </a:endParaRPr>
                    </a:p>
                  </a:txBody>
                  <a:tcPr marL="25045" marR="25045" marT="25045" marB="2504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2400" kern="100">
                          <a:solidFill>
                            <a:srgbClr val="000000"/>
                          </a:solidFill>
                          <a:latin typeface="楷体" pitchFamily="49" charset="-122"/>
                          <a:ea typeface="楷体" pitchFamily="49" charset="-122"/>
                          <a:cs typeface="Times New Roman"/>
                        </a:rPr>
                        <a:t>M</a:t>
                      </a:r>
                      <a:endParaRPr lang="zh-CN" sz="2400" kern="100">
                        <a:latin typeface="楷体" pitchFamily="49" charset="-122"/>
                        <a:ea typeface="楷体" pitchFamily="49" charset="-122"/>
                        <a:cs typeface="Times New Roman"/>
                      </a:endParaRPr>
                    </a:p>
                  </a:txBody>
                  <a:tcPr marL="25045" marR="25045" marT="25045" marB="2504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60814">
                <a:tc vMerge="1">
                  <a:txBody>
                    <a:bodyPr/>
                    <a:lstStyle/>
                    <a:p>
                      <a:endParaRPr lang="zh-CN" altLang="en-US"/>
                    </a:p>
                  </a:txBody>
                  <a:tcPr/>
                </a:tc>
                <a:tc>
                  <a:txBody>
                    <a:bodyPr/>
                    <a:lstStyle/>
                    <a:p>
                      <a:pPr algn="just">
                        <a:spcAft>
                          <a:spcPts val="0"/>
                        </a:spcAft>
                      </a:pPr>
                      <a:r>
                        <a:rPr lang="zh-CN" sz="2400" kern="100">
                          <a:solidFill>
                            <a:srgbClr val="000000"/>
                          </a:solidFill>
                          <a:latin typeface="楷体" pitchFamily="49" charset="-122"/>
                          <a:ea typeface="楷体" pitchFamily="49" charset="-122"/>
                          <a:cs typeface="Times New Roman"/>
                        </a:rPr>
                        <a:t>声道数为双声道。</a:t>
                      </a:r>
                      <a:endParaRPr lang="zh-CN" sz="2400" kern="100">
                        <a:latin typeface="楷体" pitchFamily="49" charset="-122"/>
                        <a:ea typeface="楷体" pitchFamily="49" charset="-122"/>
                        <a:cs typeface="Times New Roman"/>
                      </a:endParaRPr>
                    </a:p>
                  </a:txBody>
                  <a:tcPr marL="25045" marR="25045" marT="25045" marB="2504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2400" kern="100">
                          <a:solidFill>
                            <a:srgbClr val="000000"/>
                          </a:solidFill>
                          <a:latin typeface="楷体" pitchFamily="49" charset="-122"/>
                          <a:ea typeface="楷体" pitchFamily="49" charset="-122"/>
                          <a:cs typeface="Times New Roman"/>
                        </a:rPr>
                        <a:t>O</a:t>
                      </a:r>
                      <a:endParaRPr lang="zh-CN" sz="2400" kern="100">
                        <a:latin typeface="楷体" pitchFamily="49" charset="-122"/>
                        <a:ea typeface="楷体" pitchFamily="49" charset="-122"/>
                        <a:cs typeface="Times New Roman"/>
                      </a:endParaRPr>
                    </a:p>
                  </a:txBody>
                  <a:tcPr marL="25045" marR="25045" marT="25045" marB="2504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60814">
                <a:tc rowSpan="2">
                  <a:txBody>
                    <a:bodyPr/>
                    <a:lstStyle/>
                    <a:p>
                      <a:pPr algn="just">
                        <a:spcAft>
                          <a:spcPts val="0"/>
                        </a:spcAft>
                      </a:pPr>
                      <a:r>
                        <a:rPr lang="zh-CN" sz="2400" b="1" kern="100">
                          <a:latin typeface="楷体" pitchFamily="49" charset="-122"/>
                          <a:ea typeface="楷体" pitchFamily="49" charset="-122"/>
                          <a:cs typeface="Times New Roman"/>
                        </a:rPr>
                        <a:t>配音要求</a:t>
                      </a:r>
                      <a:endParaRPr lang="zh-CN" sz="2400" kern="100">
                        <a:latin typeface="楷体" pitchFamily="49" charset="-122"/>
                        <a:ea typeface="楷体" pitchFamily="49" charset="-122"/>
                        <a:cs typeface="Times New Roman"/>
                      </a:endParaRPr>
                    </a:p>
                  </a:txBody>
                  <a:tcPr marL="25045" marR="25045" marT="25045" marB="2504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2400" kern="100">
                          <a:solidFill>
                            <a:srgbClr val="000000"/>
                          </a:solidFill>
                          <a:latin typeface="楷体" pitchFamily="49" charset="-122"/>
                          <a:ea typeface="楷体" pitchFamily="49" charset="-122"/>
                          <a:cs typeface="Times New Roman"/>
                        </a:rPr>
                        <a:t>语音采用标准的普通话（英语及民族语言版本除外）男声或女声配音。</a:t>
                      </a:r>
                      <a:endParaRPr lang="zh-CN" sz="2400" kern="100">
                        <a:latin typeface="楷体" pitchFamily="49" charset="-122"/>
                        <a:ea typeface="楷体" pitchFamily="49" charset="-122"/>
                        <a:cs typeface="Times New Roman"/>
                      </a:endParaRPr>
                    </a:p>
                  </a:txBody>
                  <a:tcPr marL="25045" marR="25045" marT="25045" marB="2504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2400" kern="100">
                          <a:solidFill>
                            <a:srgbClr val="000000"/>
                          </a:solidFill>
                          <a:latin typeface="楷体" pitchFamily="49" charset="-122"/>
                          <a:ea typeface="楷体" pitchFamily="49" charset="-122"/>
                          <a:cs typeface="Times New Roman"/>
                        </a:rPr>
                        <a:t>M</a:t>
                      </a:r>
                      <a:endParaRPr lang="zh-CN" sz="2400" kern="100">
                        <a:latin typeface="楷体" pitchFamily="49" charset="-122"/>
                        <a:ea typeface="楷体" pitchFamily="49" charset="-122"/>
                        <a:cs typeface="Times New Roman"/>
                      </a:endParaRPr>
                    </a:p>
                  </a:txBody>
                  <a:tcPr marL="25045" marR="25045" marT="25045" marB="2504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73996">
                <a:tc vMerge="1">
                  <a:txBody>
                    <a:bodyPr/>
                    <a:lstStyle/>
                    <a:p>
                      <a:endParaRPr lang="zh-CN" altLang="en-US"/>
                    </a:p>
                  </a:txBody>
                  <a:tcPr/>
                </a:tc>
                <a:tc>
                  <a:txBody>
                    <a:bodyPr/>
                    <a:lstStyle/>
                    <a:p>
                      <a:pPr algn="just">
                        <a:spcAft>
                          <a:spcPts val="0"/>
                        </a:spcAft>
                      </a:pPr>
                      <a:r>
                        <a:rPr lang="zh-CN" sz="2400" kern="100">
                          <a:solidFill>
                            <a:srgbClr val="000000"/>
                          </a:solidFill>
                          <a:latin typeface="楷体" pitchFamily="49" charset="-122"/>
                          <a:ea typeface="楷体" pitchFamily="49" charset="-122"/>
                          <a:cs typeface="Times New Roman"/>
                        </a:rPr>
                        <a:t>英语使用标准的美式或英式英语男声或女声配音。</a:t>
                      </a:r>
                      <a:endParaRPr lang="zh-CN" sz="2400" kern="100">
                        <a:latin typeface="楷体" pitchFamily="49" charset="-122"/>
                        <a:ea typeface="楷体" pitchFamily="49" charset="-122"/>
                        <a:cs typeface="Times New Roman"/>
                      </a:endParaRPr>
                    </a:p>
                  </a:txBody>
                  <a:tcPr marL="25045" marR="25045" marT="25045" marB="2504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2400" kern="100">
                          <a:solidFill>
                            <a:srgbClr val="000000"/>
                          </a:solidFill>
                          <a:latin typeface="楷体" pitchFamily="49" charset="-122"/>
                          <a:ea typeface="楷体" pitchFamily="49" charset="-122"/>
                          <a:cs typeface="Times New Roman"/>
                        </a:rPr>
                        <a:t>M</a:t>
                      </a:r>
                      <a:endParaRPr lang="zh-CN" sz="2400" kern="100">
                        <a:latin typeface="楷体" pitchFamily="49" charset="-122"/>
                        <a:ea typeface="楷体" pitchFamily="49" charset="-122"/>
                        <a:cs typeface="Times New Roman"/>
                      </a:endParaRPr>
                    </a:p>
                  </a:txBody>
                  <a:tcPr marL="25045" marR="25045" marT="25045" marB="2504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0904">
                <a:tc>
                  <a:txBody>
                    <a:bodyPr/>
                    <a:lstStyle/>
                    <a:p>
                      <a:pPr algn="just">
                        <a:spcAft>
                          <a:spcPts val="0"/>
                        </a:spcAft>
                      </a:pPr>
                      <a:r>
                        <a:rPr lang="zh-CN" sz="2400" b="1" kern="100" dirty="0">
                          <a:latin typeface="楷体" pitchFamily="49" charset="-122"/>
                          <a:ea typeface="楷体" pitchFamily="49" charset="-122"/>
                          <a:cs typeface="Times New Roman"/>
                        </a:rPr>
                        <a:t>质量要求</a:t>
                      </a:r>
                      <a:endParaRPr lang="zh-CN" sz="2400" kern="100" dirty="0">
                        <a:latin typeface="楷体" pitchFamily="49" charset="-122"/>
                        <a:ea typeface="楷体" pitchFamily="49" charset="-122"/>
                        <a:cs typeface="Times New Roman"/>
                      </a:endParaRPr>
                    </a:p>
                  </a:txBody>
                  <a:tcPr marL="25045" marR="25045" marT="25045" marB="2504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2400" kern="100">
                          <a:solidFill>
                            <a:srgbClr val="000000"/>
                          </a:solidFill>
                          <a:latin typeface="楷体" pitchFamily="49" charset="-122"/>
                          <a:ea typeface="楷体" pitchFamily="49" charset="-122"/>
                          <a:cs typeface="Times New Roman"/>
                        </a:rPr>
                        <a:t>音频播放流畅。声音清晰，噪音低，回响小。</a:t>
                      </a:r>
                      <a:endParaRPr lang="zh-CN" sz="2400" kern="100">
                        <a:latin typeface="楷体" pitchFamily="49" charset="-122"/>
                        <a:ea typeface="楷体" pitchFamily="49" charset="-122"/>
                        <a:cs typeface="Times New Roman"/>
                      </a:endParaRPr>
                    </a:p>
                  </a:txBody>
                  <a:tcPr marL="25045" marR="25045" marT="25045" marB="2504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2400" kern="100" dirty="0">
                          <a:solidFill>
                            <a:srgbClr val="000000"/>
                          </a:solidFill>
                          <a:latin typeface="楷体" pitchFamily="49" charset="-122"/>
                          <a:ea typeface="楷体" pitchFamily="49" charset="-122"/>
                          <a:cs typeface="Times New Roman"/>
                        </a:rPr>
                        <a:t>M</a:t>
                      </a:r>
                      <a:endParaRPr lang="zh-CN" sz="2400" kern="100" dirty="0">
                        <a:latin typeface="楷体" pitchFamily="49" charset="-122"/>
                        <a:ea typeface="楷体" pitchFamily="49" charset="-122"/>
                        <a:cs typeface="Times New Roman"/>
                      </a:endParaRPr>
                    </a:p>
                  </a:txBody>
                  <a:tcPr marL="25045" marR="25045" marT="25045" marB="2504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22561" name="Rectangle 1"/>
          <p:cNvSpPr>
            <a:spLocks noChangeArrowheads="1"/>
          </p:cNvSpPr>
          <p:nvPr/>
        </p:nvSpPr>
        <p:spPr bwMode="auto">
          <a:xfrm>
            <a:off x="0" y="1266825"/>
            <a:ext cx="2174875" cy="461963"/>
          </a:xfrm>
          <a:prstGeom prst="rect">
            <a:avLst/>
          </a:prstGeom>
          <a:noFill/>
          <a:ln w="9525">
            <a:noFill/>
            <a:miter lim="800000"/>
            <a:headEnd/>
            <a:tailEnd/>
          </a:ln>
        </p:spPr>
        <p:txBody>
          <a:bodyPr wrap="none" anchor="ctr">
            <a:spAutoFit/>
          </a:bodyPr>
          <a:lstStyle/>
          <a:p>
            <a:pPr indent="268288" eaLnBrk="0" hangingPunct="0"/>
            <a:r>
              <a:rPr lang="en-US" altLang="zh-CN" b="1">
                <a:cs typeface="Times New Roman" pitchFamily="18" charset="0"/>
              </a:rPr>
              <a:t>2</a:t>
            </a:r>
            <a:r>
              <a:rPr lang="zh-CN" altLang="en-US" b="1">
                <a:cs typeface="Times New Roman" pitchFamily="18" charset="0"/>
              </a:rPr>
              <a:t>．技术要求</a:t>
            </a:r>
            <a:endParaRPr lang="zh-CN" altLang="en-US"/>
          </a:p>
        </p:txBody>
      </p:sp>
    </p:spTree>
  </p:cSld>
  <p:clrMapOvr>
    <a:masterClrMapping/>
  </p:clrMapOvr>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标题 1"/>
          <p:cNvSpPr>
            <a:spLocks noGrp="1"/>
          </p:cNvSpPr>
          <p:nvPr>
            <p:ph type="title"/>
          </p:nvPr>
        </p:nvSpPr>
        <p:spPr/>
        <p:txBody>
          <a:bodyPr/>
          <a:lstStyle/>
          <a:p>
            <a:r>
              <a:rPr lang="zh-CN" altLang="en-US" smtClean="0"/>
              <a:t>音频类</a:t>
            </a:r>
          </a:p>
        </p:txBody>
      </p:sp>
      <p:graphicFrame>
        <p:nvGraphicFramePr>
          <p:cNvPr id="4" name="表格 3"/>
          <p:cNvGraphicFramePr>
            <a:graphicFrameLocks noGrp="1"/>
          </p:cNvGraphicFramePr>
          <p:nvPr/>
        </p:nvGraphicFramePr>
        <p:xfrm>
          <a:off x="611188" y="2492375"/>
          <a:ext cx="7848872" cy="1097280"/>
        </p:xfrm>
        <a:graphic>
          <a:graphicData uri="http://schemas.openxmlformats.org/drawingml/2006/table">
            <a:tbl>
              <a:tblPr/>
              <a:tblGrid>
                <a:gridCol w="1512169"/>
                <a:gridCol w="5183700"/>
                <a:gridCol w="1153003"/>
              </a:tblGrid>
              <a:tr h="0">
                <a:tc>
                  <a:txBody>
                    <a:bodyPr/>
                    <a:lstStyle/>
                    <a:p>
                      <a:pPr algn="just">
                        <a:lnSpc>
                          <a:spcPct val="150000"/>
                        </a:lnSpc>
                        <a:spcAft>
                          <a:spcPts val="0"/>
                        </a:spcAft>
                      </a:pPr>
                      <a:r>
                        <a:rPr lang="zh-CN" sz="2400" b="1" kern="100" dirty="0">
                          <a:latin typeface="楷体" pitchFamily="49" charset="-122"/>
                          <a:ea typeface="楷体" pitchFamily="49" charset="-122"/>
                          <a:cs typeface="Times New Roman"/>
                        </a:rPr>
                        <a:t>媒体类型</a:t>
                      </a:r>
                      <a:endParaRPr lang="zh-CN" sz="2400" kern="100" dirty="0">
                        <a:latin typeface="楷体" pitchFamily="49" charset="-122"/>
                        <a:ea typeface="楷体" pitchFamily="49"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b="1" kern="100">
                          <a:latin typeface="楷体" pitchFamily="49" charset="-122"/>
                          <a:ea typeface="楷体" pitchFamily="49" charset="-122"/>
                          <a:cs typeface="Times New Roman"/>
                        </a:rPr>
                        <a:t>提交要求</a:t>
                      </a:r>
                      <a:endParaRPr lang="zh-CN" sz="2400" kern="100">
                        <a:latin typeface="楷体" pitchFamily="49" charset="-122"/>
                        <a:ea typeface="楷体" pitchFamily="49"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b="1" kern="100">
                          <a:latin typeface="楷体" pitchFamily="49" charset="-122"/>
                          <a:ea typeface="楷体" pitchFamily="49" charset="-122"/>
                          <a:cs typeface="Times New Roman"/>
                        </a:rPr>
                        <a:t>说明</a:t>
                      </a:r>
                      <a:endParaRPr lang="zh-CN" sz="2400" kern="100">
                        <a:latin typeface="楷体" pitchFamily="49" charset="-122"/>
                        <a:ea typeface="楷体" pitchFamily="49"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lnSpc>
                          <a:spcPct val="150000"/>
                        </a:lnSpc>
                        <a:spcAft>
                          <a:spcPts val="0"/>
                        </a:spcAft>
                      </a:pPr>
                      <a:r>
                        <a:rPr lang="zh-CN" sz="2400" kern="100">
                          <a:latin typeface="楷体" pitchFamily="49" charset="-122"/>
                          <a:ea typeface="楷体" pitchFamily="49" charset="-122"/>
                          <a:cs typeface="Times New Roman"/>
                        </a:rPr>
                        <a:t>音频素材</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spcAft>
                          <a:spcPts val="0"/>
                        </a:spcAft>
                      </a:pPr>
                      <a:r>
                        <a:rPr lang="zh-CN" sz="2400" kern="100" dirty="0">
                          <a:latin typeface="楷体" pitchFamily="49" charset="-122"/>
                          <a:ea typeface="楷体" pitchFamily="49" charset="-122"/>
                          <a:cs typeface="Times New Roman"/>
                        </a:rPr>
                        <a:t>音频采用</a:t>
                      </a:r>
                      <a:r>
                        <a:rPr lang="en-US" sz="2400" kern="100" dirty="0">
                          <a:latin typeface="楷体" pitchFamily="49" charset="-122"/>
                          <a:ea typeface="楷体" pitchFamily="49" charset="-122"/>
                          <a:cs typeface="Times New Roman"/>
                        </a:rPr>
                        <a:t>MP3</a:t>
                      </a:r>
                      <a:r>
                        <a:rPr lang="zh-CN" sz="2400" kern="100" dirty="0">
                          <a:latin typeface="楷体" pitchFamily="49" charset="-122"/>
                          <a:ea typeface="楷体" pitchFamily="49" charset="-122"/>
                          <a:cs typeface="Times New Roman"/>
                        </a:rPr>
                        <a:t>格式为主。</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400" kern="100" dirty="0">
                          <a:latin typeface="楷体" pitchFamily="49" charset="-122"/>
                          <a:ea typeface="楷体" pitchFamily="49" charset="-122"/>
                          <a:cs typeface="Times New Roman"/>
                        </a:rPr>
                        <a:t>M</a:t>
                      </a:r>
                      <a:endParaRPr lang="zh-CN" sz="2400" kern="100" dirty="0">
                        <a:latin typeface="楷体" pitchFamily="49" charset="-122"/>
                        <a:ea typeface="楷体" pitchFamily="49"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23569" name="Rectangle 1"/>
          <p:cNvSpPr>
            <a:spLocks noChangeArrowheads="1"/>
          </p:cNvSpPr>
          <p:nvPr/>
        </p:nvSpPr>
        <p:spPr bwMode="auto">
          <a:xfrm>
            <a:off x="0" y="1338263"/>
            <a:ext cx="2174875" cy="461962"/>
          </a:xfrm>
          <a:prstGeom prst="rect">
            <a:avLst/>
          </a:prstGeom>
          <a:noFill/>
          <a:ln w="9525">
            <a:noFill/>
            <a:miter lim="800000"/>
            <a:headEnd/>
            <a:tailEnd/>
          </a:ln>
        </p:spPr>
        <p:txBody>
          <a:bodyPr wrap="none" anchor="ctr">
            <a:spAutoFit/>
          </a:bodyPr>
          <a:lstStyle/>
          <a:p>
            <a:pPr indent="268288" eaLnBrk="0" hangingPunct="0"/>
            <a:r>
              <a:rPr lang="en-US" altLang="zh-CN" b="1">
                <a:latin typeface="楷体" pitchFamily="49" charset="-122"/>
                <a:ea typeface="楷体" pitchFamily="49" charset="-122"/>
                <a:cs typeface="Times New Roman" pitchFamily="18" charset="0"/>
              </a:rPr>
              <a:t>3</a:t>
            </a:r>
            <a:r>
              <a:rPr lang="zh-CN" altLang="en-US" b="1">
                <a:latin typeface="楷体" pitchFamily="49" charset="-122"/>
                <a:ea typeface="楷体" pitchFamily="49" charset="-122"/>
                <a:cs typeface="Times New Roman" pitchFamily="18" charset="0"/>
              </a:rPr>
              <a:t>．提交要求</a:t>
            </a:r>
            <a:endParaRPr lang="zh-CN" altLang="en-US">
              <a:latin typeface="楷体" pitchFamily="49" charset="-122"/>
              <a:ea typeface="楷体" pitchFamily="49" charset="-122"/>
              <a:cs typeface="Times New Roman" pitchFamily="18" charset="0"/>
            </a:endParaRPr>
          </a:p>
        </p:txBody>
      </p:sp>
    </p:spTree>
  </p:cSld>
  <p:clrMapOvr>
    <a:masterClrMapping/>
  </p:clrMapOvr>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标题 1"/>
          <p:cNvSpPr>
            <a:spLocks noGrp="1"/>
          </p:cNvSpPr>
          <p:nvPr>
            <p:ph type="title"/>
          </p:nvPr>
        </p:nvSpPr>
        <p:spPr>
          <a:xfrm>
            <a:off x="0" y="260350"/>
            <a:ext cx="7440613" cy="576263"/>
          </a:xfrm>
        </p:spPr>
        <p:txBody>
          <a:bodyPr/>
          <a:lstStyle/>
          <a:p>
            <a:r>
              <a:rPr lang="zh-CN" altLang="en-US" smtClean="0"/>
              <a:t>视频类</a:t>
            </a:r>
          </a:p>
        </p:txBody>
      </p:sp>
      <p:graphicFrame>
        <p:nvGraphicFramePr>
          <p:cNvPr id="4" name="表格 3"/>
          <p:cNvGraphicFramePr>
            <a:graphicFrameLocks noGrp="1"/>
          </p:cNvGraphicFramePr>
          <p:nvPr>
            <p:extLst>
              <p:ext uri="{D42A27DB-BD31-4B8C-83A1-F6EECF244321}">
                <p14:modId xmlns:p14="http://schemas.microsoft.com/office/powerpoint/2010/main" val="511526250"/>
              </p:ext>
            </p:extLst>
          </p:nvPr>
        </p:nvGraphicFramePr>
        <p:xfrm>
          <a:off x="323850" y="2276475"/>
          <a:ext cx="8352928" cy="1463040"/>
        </p:xfrm>
        <a:graphic>
          <a:graphicData uri="http://schemas.openxmlformats.org/drawingml/2006/table">
            <a:tbl>
              <a:tblPr/>
              <a:tblGrid>
                <a:gridCol w="1532560"/>
                <a:gridCol w="1800283"/>
                <a:gridCol w="5020085"/>
              </a:tblGrid>
              <a:tr h="275590">
                <a:tc>
                  <a:txBody>
                    <a:bodyPr/>
                    <a:lstStyle/>
                    <a:p>
                      <a:pPr algn="ctr">
                        <a:spcAft>
                          <a:spcPts val="0"/>
                        </a:spcAft>
                      </a:pPr>
                      <a:r>
                        <a:rPr lang="zh-CN" sz="2400" b="1" kern="100" dirty="0">
                          <a:latin typeface="楷体" pitchFamily="49" charset="-122"/>
                          <a:ea typeface="楷体" pitchFamily="49" charset="-122"/>
                          <a:cs typeface="Times New Roman"/>
                        </a:rPr>
                        <a:t>媒体类型</a:t>
                      </a:r>
                      <a:endParaRPr lang="zh-CN" sz="2400" kern="100" dirty="0">
                        <a:latin typeface="楷体" pitchFamily="49" charset="-122"/>
                        <a:ea typeface="楷体" pitchFamily="49"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2400" b="1" kern="100">
                          <a:latin typeface="楷体" pitchFamily="49" charset="-122"/>
                          <a:ea typeface="楷体" pitchFamily="49" charset="-122"/>
                          <a:cs typeface="Times New Roman"/>
                        </a:rPr>
                        <a:t>扩展名</a:t>
                      </a:r>
                      <a:endParaRPr lang="zh-CN" sz="2400" kern="100">
                        <a:latin typeface="楷体" pitchFamily="49" charset="-122"/>
                        <a:ea typeface="楷体" pitchFamily="49"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2400" b="1" kern="100">
                          <a:latin typeface="楷体" pitchFamily="49" charset="-122"/>
                          <a:ea typeface="楷体" pitchFamily="49" charset="-122"/>
                          <a:cs typeface="Times New Roman"/>
                        </a:rPr>
                        <a:t>说　明</a:t>
                      </a:r>
                      <a:endParaRPr lang="zh-CN" sz="2400" kern="100">
                        <a:latin typeface="楷体" pitchFamily="49" charset="-122"/>
                        <a:ea typeface="楷体" pitchFamily="49"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072515">
                <a:tc>
                  <a:txBody>
                    <a:bodyPr/>
                    <a:lstStyle/>
                    <a:p>
                      <a:pPr algn="ctr">
                        <a:spcAft>
                          <a:spcPts val="0"/>
                        </a:spcAft>
                      </a:pPr>
                      <a:r>
                        <a:rPr lang="zh-CN" sz="2400" kern="100">
                          <a:latin typeface="楷体" pitchFamily="49" charset="-122"/>
                          <a:ea typeface="楷体" pitchFamily="49" charset="-122"/>
                          <a:cs typeface="Times New Roman"/>
                        </a:rPr>
                        <a:t>视频素材</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2400" kern="100" dirty="0">
                          <a:latin typeface="楷体" pitchFamily="49" charset="-122"/>
                          <a:ea typeface="楷体" pitchFamily="49" charset="-122"/>
                          <a:cs typeface="Times New Roman"/>
                        </a:rPr>
                        <a:t>*.avi</a:t>
                      </a:r>
                      <a:endParaRPr lang="zh-CN" sz="2400" kern="100" dirty="0">
                        <a:latin typeface="楷体" pitchFamily="49" charset="-122"/>
                        <a:ea typeface="楷体" pitchFamily="49" charset="-122"/>
                        <a:cs typeface="Times New Roman"/>
                      </a:endParaRPr>
                    </a:p>
                    <a:p>
                      <a:pPr algn="ctr">
                        <a:spcAft>
                          <a:spcPts val="0"/>
                        </a:spcAft>
                      </a:pPr>
                      <a:r>
                        <a:rPr lang="en-US" sz="2400" kern="100" dirty="0">
                          <a:latin typeface="楷体" pitchFamily="49" charset="-122"/>
                          <a:ea typeface="楷体" pitchFamily="49" charset="-122"/>
                          <a:cs typeface="Times New Roman"/>
                        </a:rPr>
                        <a:t>*.</a:t>
                      </a:r>
                      <a:r>
                        <a:rPr lang="en-US" sz="2400" kern="100" dirty="0" smtClean="0">
                          <a:latin typeface="楷体" pitchFamily="49" charset="-122"/>
                          <a:ea typeface="楷体" pitchFamily="49" charset="-122"/>
                          <a:cs typeface="Times New Roman"/>
                        </a:rPr>
                        <a:t>mpg</a:t>
                      </a:r>
                    </a:p>
                    <a:p>
                      <a:pPr algn="ctr">
                        <a:spcAft>
                          <a:spcPts val="0"/>
                        </a:spcAft>
                      </a:pPr>
                      <a:r>
                        <a:rPr lang="en-US" altLang="zh-CN" sz="2400" kern="100" dirty="0" smtClean="0">
                          <a:latin typeface="楷体" pitchFamily="49" charset="-122"/>
                          <a:ea typeface="楷体" pitchFamily="49" charset="-122"/>
                          <a:cs typeface="Times New Roman"/>
                        </a:rPr>
                        <a:t>*.mp4</a:t>
                      </a:r>
                      <a:endParaRPr lang="zh-CN" sz="2400" kern="100" dirty="0">
                        <a:latin typeface="楷体" pitchFamily="49" charset="-122"/>
                        <a:ea typeface="楷体" pitchFamily="49"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2400" kern="100" dirty="0">
                          <a:latin typeface="楷体" pitchFamily="49" charset="-122"/>
                          <a:ea typeface="楷体" pitchFamily="49" charset="-122"/>
                          <a:cs typeface="Times New Roman"/>
                        </a:rPr>
                        <a:t>Windows</a:t>
                      </a:r>
                      <a:r>
                        <a:rPr lang="zh-CN" sz="2400" kern="100" dirty="0">
                          <a:latin typeface="楷体" pitchFamily="49" charset="-122"/>
                          <a:ea typeface="楷体" pitchFamily="49" charset="-122"/>
                          <a:cs typeface="Times New Roman"/>
                        </a:rPr>
                        <a:t>视频文件</a:t>
                      </a:r>
                      <a:r>
                        <a:rPr lang="en-US" sz="2400" kern="100" dirty="0">
                          <a:latin typeface="楷体" pitchFamily="49" charset="-122"/>
                          <a:ea typeface="楷体" pitchFamily="49" charset="-122"/>
                          <a:cs typeface="Times New Roman"/>
                        </a:rPr>
                        <a:t/>
                      </a:r>
                      <a:br>
                        <a:rPr lang="en-US" sz="2400" kern="100" dirty="0">
                          <a:latin typeface="楷体" pitchFamily="49" charset="-122"/>
                          <a:ea typeface="楷体" pitchFamily="49" charset="-122"/>
                          <a:cs typeface="Times New Roman"/>
                        </a:rPr>
                      </a:br>
                      <a:r>
                        <a:rPr lang="en-US" sz="2400" kern="100" dirty="0" smtClean="0">
                          <a:latin typeface="楷体" pitchFamily="49" charset="-122"/>
                          <a:ea typeface="楷体" pitchFamily="49" charset="-122"/>
                          <a:cs typeface="Times New Roman"/>
                        </a:rPr>
                        <a:t>MPEG2</a:t>
                      </a:r>
                      <a:r>
                        <a:rPr lang="zh-CN" sz="2400" kern="100" dirty="0" smtClean="0">
                          <a:latin typeface="楷体" pitchFamily="49" charset="-122"/>
                          <a:ea typeface="楷体" pitchFamily="49" charset="-122"/>
                          <a:cs typeface="Times New Roman"/>
                        </a:rPr>
                        <a:t>视频文件</a:t>
                      </a:r>
                      <a:endParaRPr lang="zh-CN" sz="2400" kern="100" dirty="0">
                        <a:latin typeface="楷体" pitchFamily="49" charset="-122"/>
                        <a:ea typeface="楷体" pitchFamily="49"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24593" name="Rectangle 1"/>
          <p:cNvSpPr>
            <a:spLocks noChangeArrowheads="1"/>
          </p:cNvSpPr>
          <p:nvPr/>
        </p:nvSpPr>
        <p:spPr bwMode="auto">
          <a:xfrm>
            <a:off x="0" y="1338263"/>
            <a:ext cx="2174875" cy="461962"/>
          </a:xfrm>
          <a:prstGeom prst="rect">
            <a:avLst/>
          </a:prstGeom>
          <a:noFill/>
          <a:ln w="9525">
            <a:noFill/>
            <a:miter lim="800000"/>
            <a:headEnd/>
            <a:tailEnd/>
          </a:ln>
        </p:spPr>
        <p:txBody>
          <a:bodyPr wrap="none" anchor="ctr">
            <a:spAutoFit/>
          </a:bodyPr>
          <a:lstStyle/>
          <a:p>
            <a:pPr indent="268288" eaLnBrk="0" hangingPunct="0"/>
            <a:r>
              <a:rPr lang="en-US" altLang="zh-CN" b="1">
                <a:cs typeface="Times New Roman" pitchFamily="18" charset="0"/>
              </a:rPr>
              <a:t>1</a:t>
            </a:r>
            <a:r>
              <a:rPr lang="zh-CN" altLang="en-US" b="1">
                <a:cs typeface="Times New Roman" pitchFamily="18" charset="0"/>
              </a:rPr>
              <a:t>．文件格式</a:t>
            </a:r>
            <a:endParaRPr lang="zh-CN" altLang="en-US"/>
          </a:p>
        </p:txBody>
      </p:sp>
    </p:spTree>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4"/>
          <p:cNvSpPr>
            <a:spLocks noGrp="1" noChangeArrowheads="1"/>
          </p:cNvSpPr>
          <p:nvPr>
            <p:ph type="ctrTitle" idx="4294967295"/>
          </p:nvPr>
        </p:nvSpPr>
        <p:spPr>
          <a:xfrm>
            <a:off x="0" y="2571750"/>
            <a:ext cx="9144000" cy="1470025"/>
          </a:xfrm>
          <a:solidFill>
            <a:schemeClr val="accent1">
              <a:alpha val="96077"/>
            </a:schemeClr>
          </a:solidFill>
        </p:spPr>
        <p:txBody>
          <a:bodyPr anchorCtr="1"/>
          <a:lstStyle/>
          <a:p>
            <a:pPr algn="ctr" eaLnBrk="1" hangingPunct="1"/>
            <a:r>
              <a:rPr lang="zh-CN" altLang="en-US" sz="5400" dirty="0" smtClean="0">
                <a:solidFill>
                  <a:srgbClr val="000099"/>
                </a:solidFill>
                <a:latin typeface="华文隶书" pitchFamily="2" charset="-122"/>
                <a:ea typeface="华文隶书" pitchFamily="2" charset="-122"/>
              </a:rPr>
              <a:t>建设思路与框架</a:t>
            </a:r>
          </a:p>
        </p:txBody>
      </p:sp>
    </p:spTree>
  </p:cSld>
  <p:clrMapOvr>
    <a:masterClrMapping/>
  </p:clrMapOvr>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标题 1"/>
          <p:cNvSpPr>
            <a:spLocks noGrp="1"/>
          </p:cNvSpPr>
          <p:nvPr>
            <p:ph type="title"/>
          </p:nvPr>
        </p:nvSpPr>
        <p:spPr/>
        <p:txBody>
          <a:bodyPr/>
          <a:lstStyle/>
          <a:p>
            <a:r>
              <a:rPr lang="zh-CN" altLang="en-US" smtClean="0"/>
              <a:t>视频类</a:t>
            </a:r>
          </a:p>
        </p:txBody>
      </p:sp>
      <p:graphicFrame>
        <p:nvGraphicFramePr>
          <p:cNvPr id="4" name="表格 3"/>
          <p:cNvGraphicFramePr>
            <a:graphicFrameLocks noGrp="1"/>
          </p:cNvGraphicFramePr>
          <p:nvPr/>
        </p:nvGraphicFramePr>
        <p:xfrm>
          <a:off x="179388" y="1773238"/>
          <a:ext cx="8964488" cy="4507865"/>
        </p:xfrm>
        <a:graphic>
          <a:graphicData uri="http://schemas.openxmlformats.org/drawingml/2006/table">
            <a:tbl>
              <a:tblPr/>
              <a:tblGrid>
                <a:gridCol w="1656184"/>
                <a:gridCol w="6624736"/>
                <a:gridCol w="683568"/>
              </a:tblGrid>
              <a:tr h="238125">
                <a:tc gridSpan="2">
                  <a:txBody>
                    <a:bodyPr/>
                    <a:lstStyle/>
                    <a:p>
                      <a:pPr indent="267970" algn="ctr">
                        <a:spcAft>
                          <a:spcPts val="0"/>
                        </a:spcAft>
                      </a:pPr>
                      <a:r>
                        <a:rPr lang="zh-CN" sz="2000" b="1" kern="100" dirty="0">
                          <a:latin typeface="楷体" pitchFamily="49" charset="-122"/>
                          <a:ea typeface="楷体" pitchFamily="49" charset="-122"/>
                          <a:cs typeface="Times New Roman"/>
                        </a:rPr>
                        <a:t>技术要求</a:t>
                      </a:r>
                      <a:endParaRPr lang="zh-CN" sz="2000" kern="100" dirty="0">
                        <a:latin typeface="楷体" pitchFamily="49" charset="-122"/>
                        <a:ea typeface="楷体" pitchFamily="49"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a:txBody>
                    <a:bodyPr/>
                    <a:lstStyle/>
                    <a:p>
                      <a:pPr algn="ctr">
                        <a:spcAft>
                          <a:spcPts val="0"/>
                        </a:spcAft>
                      </a:pPr>
                      <a:r>
                        <a:rPr lang="zh-CN" sz="2000" b="1" kern="100">
                          <a:latin typeface="楷体" pitchFamily="49" charset="-122"/>
                          <a:ea typeface="楷体" pitchFamily="49" charset="-122"/>
                          <a:cs typeface="Times New Roman"/>
                        </a:rPr>
                        <a:t>属性</a:t>
                      </a:r>
                      <a:endParaRPr lang="zh-CN" sz="2000" kern="100">
                        <a:latin typeface="楷体" pitchFamily="49" charset="-122"/>
                        <a:ea typeface="楷体" pitchFamily="49"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50265">
                <a:tc>
                  <a:txBody>
                    <a:bodyPr/>
                    <a:lstStyle/>
                    <a:p>
                      <a:pPr indent="266700" algn="ctr">
                        <a:spcAft>
                          <a:spcPts val="0"/>
                        </a:spcAft>
                      </a:pPr>
                      <a:r>
                        <a:rPr lang="zh-CN" sz="2000" b="1" kern="100" dirty="0" smtClean="0">
                          <a:latin typeface="楷体" pitchFamily="49" charset="-122"/>
                          <a:ea typeface="楷体" pitchFamily="49" charset="-122"/>
                          <a:cs typeface="Times New Roman"/>
                        </a:rPr>
                        <a:t>品质</a:t>
                      </a:r>
                      <a:r>
                        <a:rPr lang="zh-CN" sz="2000" b="1" kern="100" dirty="0">
                          <a:latin typeface="楷体" pitchFamily="49" charset="-122"/>
                          <a:ea typeface="楷体" pitchFamily="49" charset="-122"/>
                          <a:cs typeface="Times New Roman"/>
                        </a:rPr>
                        <a:t>要求</a:t>
                      </a:r>
                      <a:endParaRPr lang="zh-CN" sz="2000" kern="100" dirty="0">
                        <a:latin typeface="楷体" pitchFamily="49" charset="-122"/>
                        <a:ea typeface="楷体" pitchFamily="49"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altLang="en-US" sz="2000" kern="100" dirty="0" smtClean="0">
                          <a:latin typeface="楷体" pitchFamily="49" charset="-122"/>
                          <a:ea typeface="楷体" pitchFamily="49" charset="-122"/>
                          <a:cs typeface="Times New Roman"/>
                        </a:rPr>
                        <a:t>不低于</a:t>
                      </a:r>
                      <a:r>
                        <a:rPr lang="en-US" altLang="zh-CN" sz="2000" kern="100" dirty="0" smtClean="0">
                          <a:latin typeface="楷体" pitchFamily="49" charset="-122"/>
                          <a:ea typeface="楷体" pitchFamily="49" charset="-122"/>
                          <a:cs typeface="Times New Roman"/>
                        </a:rPr>
                        <a:t>720P</a:t>
                      </a:r>
                      <a:endParaRPr lang="zh-CN" sz="2000" kern="100" dirty="0">
                        <a:latin typeface="楷体" pitchFamily="49" charset="-122"/>
                        <a:ea typeface="楷体" pitchFamily="49"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9525" algn="ctr">
                        <a:spcAft>
                          <a:spcPts val="0"/>
                        </a:spcAft>
                      </a:pPr>
                      <a:r>
                        <a:rPr lang="en-US" sz="2000" kern="100">
                          <a:latin typeface="楷体" pitchFamily="49" charset="-122"/>
                          <a:ea typeface="楷体" pitchFamily="49" charset="-122"/>
                          <a:cs typeface="Times New Roman"/>
                        </a:rPr>
                        <a:t>M</a:t>
                      </a:r>
                      <a:endParaRPr lang="zh-CN" sz="2000" kern="100">
                        <a:latin typeface="楷体" pitchFamily="49" charset="-122"/>
                        <a:ea typeface="楷体" pitchFamily="49"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00100">
                <a:tc>
                  <a:txBody>
                    <a:bodyPr/>
                    <a:lstStyle/>
                    <a:p>
                      <a:pPr algn="ctr">
                        <a:spcAft>
                          <a:spcPts val="0"/>
                        </a:spcAft>
                      </a:pPr>
                      <a:r>
                        <a:rPr lang="zh-CN" sz="2000" b="1" kern="100">
                          <a:latin typeface="楷体" pitchFamily="49" charset="-122"/>
                          <a:ea typeface="楷体" pitchFamily="49" charset="-122"/>
                          <a:cs typeface="Times New Roman"/>
                        </a:rPr>
                        <a:t>字幕</a:t>
                      </a:r>
                      <a:endParaRPr lang="zh-CN" sz="2000" kern="100">
                        <a:latin typeface="楷体" pitchFamily="49" charset="-122"/>
                        <a:ea typeface="楷体" pitchFamily="49" charset="-122"/>
                        <a:cs typeface="Times New Roman"/>
                      </a:endParaRPr>
                    </a:p>
                    <a:p>
                      <a:pPr algn="ctr">
                        <a:spcAft>
                          <a:spcPts val="0"/>
                        </a:spcAft>
                      </a:pPr>
                      <a:r>
                        <a:rPr lang="zh-CN" sz="2000" b="1" kern="100">
                          <a:latin typeface="楷体" pitchFamily="49" charset="-122"/>
                          <a:ea typeface="楷体" pitchFamily="49" charset="-122"/>
                          <a:cs typeface="Times New Roman"/>
                        </a:rPr>
                        <a:t>要求</a:t>
                      </a:r>
                      <a:endParaRPr lang="zh-CN" sz="2000" kern="100">
                        <a:latin typeface="楷体" pitchFamily="49" charset="-122"/>
                        <a:ea typeface="楷体" pitchFamily="49"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2000" kern="100" dirty="0">
                          <a:latin typeface="楷体" pitchFamily="49" charset="-122"/>
                          <a:ea typeface="楷体" pitchFamily="49" charset="-122"/>
                          <a:cs typeface="Times New Roman"/>
                        </a:rPr>
                        <a:t>字幕清晰美观，能正确有效地传达信息，在节目中的停留时间以能看清楚为准。</a:t>
                      </a:r>
                    </a:p>
                    <a:p>
                      <a:pPr algn="just">
                        <a:spcAft>
                          <a:spcPts val="0"/>
                        </a:spcAft>
                      </a:pPr>
                      <a:r>
                        <a:rPr lang="zh-CN" sz="2000" kern="100" dirty="0">
                          <a:latin typeface="楷体" pitchFamily="49" charset="-122"/>
                          <a:ea typeface="楷体" pitchFamily="49" charset="-122"/>
                          <a:cs typeface="Times New Roman"/>
                        </a:rPr>
                        <a:t>字幕的字体、大小、色彩搭配、摆放位置、停留时间、出入屏方式力求与节目中的其他要素（画面、解说词、音乐）配合得恰到好处，不能破坏原有画面。</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9525" algn="ctr">
                        <a:spcAft>
                          <a:spcPts val="0"/>
                        </a:spcAft>
                      </a:pPr>
                      <a:r>
                        <a:rPr lang="en-US" sz="2000" kern="100">
                          <a:latin typeface="楷体" pitchFamily="49" charset="-122"/>
                          <a:ea typeface="楷体" pitchFamily="49" charset="-122"/>
                          <a:cs typeface="Times New Roman"/>
                        </a:rPr>
                        <a:t>M</a:t>
                      </a:r>
                      <a:endParaRPr lang="zh-CN" sz="2000" kern="100">
                        <a:latin typeface="楷体" pitchFamily="49" charset="-122"/>
                        <a:ea typeface="楷体" pitchFamily="49"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40995">
                <a:tc rowSpan="2">
                  <a:txBody>
                    <a:bodyPr/>
                    <a:lstStyle/>
                    <a:p>
                      <a:pPr algn="ctr">
                        <a:spcAft>
                          <a:spcPts val="0"/>
                        </a:spcAft>
                      </a:pPr>
                      <a:r>
                        <a:rPr lang="zh-CN" sz="2000" b="1" kern="100">
                          <a:latin typeface="楷体" pitchFamily="49" charset="-122"/>
                          <a:ea typeface="楷体" pitchFamily="49" charset="-122"/>
                          <a:cs typeface="Times New Roman"/>
                        </a:rPr>
                        <a:t>画面要求</a:t>
                      </a:r>
                      <a:endParaRPr lang="zh-CN" sz="2000" kern="100">
                        <a:latin typeface="楷体" pitchFamily="49" charset="-122"/>
                        <a:ea typeface="楷体" pitchFamily="49"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2000" kern="100" dirty="0">
                          <a:latin typeface="楷体" pitchFamily="49" charset="-122"/>
                          <a:ea typeface="楷体" pitchFamily="49" charset="-122"/>
                          <a:cs typeface="Times New Roman"/>
                        </a:rPr>
                        <a:t>视频类素材每帧图像颜色数不低于</a:t>
                      </a:r>
                      <a:r>
                        <a:rPr lang="en-US" sz="2000" kern="100" dirty="0">
                          <a:latin typeface="楷体" pitchFamily="49" charset="-122"/>
                          <a:ea typeface="楷体" pitchFamily="49" charset="-122"/>
                          <a:cs typeface="Times New Roman"/>
                        </a:rPr>
                        <a:t>256</a:t>
                      </a:r>
                      <a:r>
                        <a:rPr lang="zh-CN" sz="2000" kern="100" dirty="0">
                          <a:latin typeface="楷体" pitchFamily="49" charset="-122"/>
                          <a:ea typeface="楷体" pitchFamily="49" charset="-122"/>
                          <a:cs typeface="Times New Roman"/>
                        </a:rPr>
                        <a:t>色或灰度级不低于</a:t>
                      </a:r>
                      <a:r>
                        <a:rPr lang="en-US" sz="2000" kern="100" dirty="0">
                          <a:latin typeface="楷体" pitchFamily="49" charset="-122"/>
                          <a:ea typeface="楷体" pitchFamily="49" charset="-122"/>
                          <a:cs typeface="Times New Roman"/>
                        </a:rPr>
                        <a:t>128</a:t>
                      </a:r>
                      <a:r>
                        <a:rPr lang="zh-CN" sz="2000" kern="100" dirty="0">
                          <a:latin typeface="楷体" pitchFamily="49" charset="-122"/>
                          <a:ea typeface="楷体" pitchFamily="49" charset="-122"/>
                          <a:cs typeface="Times New Roman"/>
                        </a:rPr>
                        <a:t>级。</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9525" algn="ctr">
                        <a:spcAft>
                          <a:spcPts val="0"/>
                        </a:spcAft>
                      </a:pPr>
                      <a:r>
                        <a:rPr lang="en-US" sz="2000" kern="100">
                          <a:latin typeface="楷体" pitchFamily="49" charset="-122"/>
                          <a:ea typeface="楷体" pitchFamily="49" charset="-122"/>
                          <a:cs typeface="Times New Roman"/>
                        </a:rPr>
                        <a:t>M</a:t>
                      </a:r>
                      <a:endParaRPr lang="zh-CN" sz="2000" kern="100">
                        <a:latin typeface="楷体" pitchFamily="49" charset="-122"/>
                        <a:ea typeface="楷体" pitchFamily="49"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80035">
                <a:tc vMerge="1">
                  <a:txBody>
                    <a:bodyPr/>
                    <a:lstStyle/>
                    <a:p>
                      <a:endParaRPr lang="zh-CN" altLang="en-US"/>
                    </a:p>
                  </a:txBody>
                  <a:tcPr/>
                </a:tc>
                <a:tc>
                  <a:txBody>
                    <a:bodyPr/>
                    <a:lstStyle/>
                    <a:p>
                      <a:pPr algn="just">
                        <a:spcAft>
                          <a:spcPts val="0"/>
                        </a:spcAft>
                      </a:pPr>
                      <a:r>
                        <a:rPr lang="zh-CN" sz="2000" kern="100">
                          <a:latin typeface="楷体" pitchFamily="49" charset="-122"/>
                          <a:ea typeface="楷体" pitchFamily="49" charset="-122"/>
                          <a:cs typeface="Times New Roman"/>
                        </a:rPr>
                        <a:t>视频图像清晰，播放时没有明显的噪点，播放流畅。</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9525" algn="ctr">
                        <a:spcAft>
                          <a:spcPts val="0"/>
                        </a:spcAft>
                      </a:pPr>
                      <a:r>
                        <a:rPr lang="en-US" sz="2000" kern="100">
                          <a:latin typeface="楷体" pitchFamily="49" charset="-122"/>
                          <a:ea typeface="楷体" pitchFamily="49" charset="-122"/>
                          <a:cs typeface="Times New Roman"/>
                        </a:rPr>
                        <a:t>M</a:t>
                      </a:r>
                      <a:endParaRPr lang="zh-CN" sz="2000" kern="100">
                        <a:latin typeface="楷体" pitchFamily="49" charset="-122"/>
                        <a:ea typeface="楷体" pitchFamily="49"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80035">
                <a:tc rowSpan="2">
                  <a:txBody>
                    <a:bodyPr/>
                    <a:lstStyle/>
                    <a:p>
                      <a:pPr algn="ctr">
                        <a:spcAft>
                          <a:spcPts val="0"/>
                        </a:spcAft>
                      </a:pPr>
                      <a:r>
                        <a:rPr lang="zh-CN" sz="2000" b="1" kern="100" dirty="0">
                          <a:latin typeface="楷体" pitchFamily="49" charset="-122"/>
                          <a:ea typeface="楷体" pitchFamily="49" charset="-122"/>
                          <a:cs typeface="Times New Roman"/>
                        </a:rPr>
                        <a:t>配音要求</a:t>
                      </a:r>
                      <a:endParaRPr lang="zh-CN" sz="2000" kern="100" dirty="0">
                        <a:latin typeface="楷体" pitchFamily="49" charset="-122"/>
                        <a:ea typeface="楷体" pitchFamily="49"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2000" kern="100">
                          <a:solidFill>
                            <a:srgbClr val="000000"/>
                          </a:solidFill>
                          <a:latin typeface="楷体" pitchFamily="49" charset="-122"/>
                          <a:ea typeface="楷体" pitchFamily="49" charset="-122"/>
                          <a:cs typeface="Times New Roman"/>
                        </a:rPr>
                        <a:t>语音采用标准的普通话（英语及民族语言版本除外）男声或女声配音。</a:t>
                      </a:r>
                      <a:endParaRPr lang="zh-CN" sz="2000" kern="100">
                        <a:latin typeface="楷体" pitchFamily="49" charset="-122"/>
                        <a:ea typeface="楷体" pitchFamily="49"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2000" kern="100" dirty="0">
                          <a:solidFill>
                            <a:srgbClr val="000000"/>
                          </a:solidFill>
                          <a:latin typeface="楷体" pitchFamily="49" charset="-122"/>
                          <a:ea typeface="楷体" pitchFamily="49" charset="-122"/>
                          <a:cs typeface="Times New Roman"/>
                        </a:rPr>
                        <a:t>M</a:t>
                      </a:r>
                      <a:endParaRPr lang="zh-CN" sz="2000" kern="100" dirty="0">
                        <a:latin typeface="楷体" pitchFamily="49" charset="-122"/>
                        <a:ea typeface="楷体" pitchFamily="49"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80035">
                <a:tc vMerge="1">
                  <a:txBody>
                    <a:bodyPr/>
                    <a:lstStyle/>
                    <a:p>
                      <a:endParaRPr lang="zh-CN" altLang="en-US"/>
                    </a:p>
                  </a:txBody>
                  <a:tcPr/>
                </a:tc>
                <a:tc>
                  <a:txBody>
                    <a:bodyPr/>
                    <a:lstStyle/>
                    <a:p>
                      <a:pPr algn="just">
                        <a:spcAft>
                          <a:spcPts val="0"/>
                        </a:spcAft>
                      </a:pPr>
                      <a:r>
                        <a:rPr lang="zh-CN" sz="2000" kern="100" dirty="0">
                          <a:solidFill>
                            <a:srgbClr val="000000"/>
                          </a:solidFill>
                          <a:latin typeface="楷体" pitchFamily="49" charset="-122"/>
                          <a:ea typeface="楷体" pitchFamily="49" charset="-122"/>
                          <a:cs typeface="Times New Roman"/>
                        </a:rPr>
                        <a:t>英语使用标准的美式或英式英语男声或女声配音。</a:t>
                      </a:r>
                      <a:endParaRPr lang="zh-CN" sz="2000" kern="100" dirty="0">
                        <a:latin typeface="楷体" pitchFamily="49" charset="-122"/>
                        <a:ea typeface="楷体" pitchFamily="49"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2000" kern="100" dirty="0">
                          <a:solidFill>
                            <a:srgbClr val="000000"/>
                          </a:solidFill>
                          <a:latin typeface="楷体" pitchFamily="49" charset="-122"/>
                          <a:ea typeface="楷体" pitchFamily="49" charset="-122"/>
                          <a:cs typeface="Times New Roman"/>
                        </a:rPr>
                        <a:t>M</a:t>
                      </a:r>
                      <a:endParaRPr lang="zh-CN" sz="2000" kern="100" dirty="0">
                        <a:latin typeface="楷体" pitchFamily="49" charset="-122"/>
                        <a:ea typeface="楷体" pitchFamily="49"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25634" name="Rectangle 1"/>
          <p:cNvSpPr>
            <a:spLocks noChangeArrowheads="1"/>
          </p:cNvSpPr>
          <p:nvPr/>
        </p:nvSpPr>
        <p:spPr bwMode="auto">
          <a:xfrm>
            <a:off x="0" y="1193800"/>
            <a:ext cx="2174875" cy="461963"/>
          </a:xfrm>
          <a:prstGeom prst="rect">
            <a:avLst/>
          </a:prstGeom>
          <a:noFill/>
          <a:ln w="9525">
            <a:noFill/>
            <a:miter lim="800000"/>
            <a:headEnd/>
            <a:tailEnd/>
          </a:ln>
        </p:spPr>
        <p:txBody>
          <a:bodyPr wrap="none" anchor="ctr">
            <a:spAutoFit/>
          </a:bodyPr>
          <a:lstStyle/>
          <a:p>
            <a:pPr indent="268288" eaLnBrk="0" hangingPunct="0"/>
            <a:r>
              <a:rPr lang="en-US" altLang="zh-CN" b="1">
                <a:cs typeface="Times New Roman" pitchFamily="18" charset="0"/>
              </a:rPr>
              <a:t>2</a:t>
            </a:r>
            <a:r>
              <a:rPr lang="zh-CN" altLang="en-US" b="1">
                <a:cs typeface="Times New Roman" pitchFamily="18" charset="0"/>
              </a:rPr>
              <a:t>．技术要求</a:t>
            </a:r>
            <a:endParaRPr lang="zh-CN" altLang="en-US"/>
          </a:p>
        </p:txBody>
      </p:sp>
    </p:spTree>
  </p:cSld>
  <p:clrMapOvr>
    <a:masterClrMapping/>
  </p:clrMapOvr>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标题 1"/>
          <p:cNvSpPr>
            <a:spLocks noGrp="1"/>
          </p:cNvSpPr>
          <p:nvPr>
            <p:ph type="title"/>
          </p:nvPr>
        </p:nvSpPr>
        <p:spPr/>
        <p:txBody>
          <a:bodyPr/>
          <a:lstStyle/>
          <a:p>
            <a:r>
              <a:rPr lang="zh-CN" altLang="en-US" smtClean="0"/>
              <a:t>视频类</a:t>
            </a:r>
          </a:p>
        </p:txBody>
      </p:sp>
      <p:graphicFrame>
        <p:nvGraphicFramePr>
          <p:cNvPr id="4" name="表格 3"/>
          <p:cNvGraphicFramePr>
            <a:graphicFrameLocks noGrp="1"/>
          </p:cNvGraphicFramePr>
          <p:nvPr/>
        </p:nvGraphicFramePr>
        <p:xfrm>
          <a:off x="395288" y="2276475"/>
          <a:ext cx="8496941" cy="1097280"/>
        </p:xfrm>
        <a:graphic>
          <a:graphicData uri="http://schemas.openxmlformats.org/drawingml/2006/table">
            <a:tbl>
              <a:tblPr/>
              <a:tblGrid>
                <a:gridCol w="2232248"/>
                <a:gridCol w="5749728"/>
                <a:gridCol w="514965"/>
              </a:tblGrid>
              <a:tr h="0">
                <a:tc>
                  <a:txBody>
                    <a:bodyPr/>
                    <a:lstStyle/>
                    <a:p>
                      <a:pPr algn="ctr">
                        <a:spcAft>
                          <a:spcPts val="0"/>
                        </a:spcAft>
                      </a:pPr>
                      <a:r>
                        <a:rPr lang="zh-CN" sz="2400" b="1" kern="100" dirty="0">
                          <a:latin typeface="楷体" pitchFamily="49" charset="-122"/>
                          <a:ea typeface="楷体" pitchFamily="49" charset="-122"/>
                          <a:cs typeface="Times New Roman"/>
                        </a:rPr>
                        <a:t>媒体类型</a:t>
                      </a:r>
                      <a:endParaRPr lang="zh-CN" sz="2400" kern="100" dirty="0">
                        <a:latin typeface="楷体" pitchFamily="49" charset="-122"/>
                        <a:ea typeface="楷体" pitchFamily="49"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2400" b="1" kern="100">
                          <a:latin typeface="楷体" pitchFamily="49" charset="-122"/>
                          <a:ea typeface="楷体" pitchFamily="49" charset="-122"/>
                          <a:cs typeface="Times New Roman"/>
                        </a:rPr>
                        <a:t>提交要求</a:t>
                      </a:r>
                      <a:endParaRPr lang="zh-CN" sz="2400" kern="100">
                        <a:latin typeface="楷体" pitchFamily="49" charset="-122"/>
                        <a:ea typeface="楷体" pitchFamily="49"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2400" b="1" kern="100">
                          <a:latin typeface="楷体" pitchFamily="49" charset="-122"/>
                          <a:ea typeface="楷体" pitchFamily="49" charset="-122"/>
                          <a:cs typeface="Times New Roman"/>
                        </a:rPr>
                        <a:t>说明</a:t>
                      </a:r>
                      <a:endParaRPr lang="zh-CN" sz="2400" kern="100">
                        <a:latin typeface="楷体" pitchFamily="49" charset="-122"/>
                        <a:ea typeface="楷体" pitchFamily="49"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spcAft>
                          <a:spcPts val="0"/>
                        </a:spcAft>
                      </a:pPr>
                      <a:r>
                        <a:rPr lang="zh-CN" sz="2400" b="1" kern="100" dirty="0">
                          <a:latin typeface="楷体" pitchFamily="49" charset="-122"/>
                          <a:ea typeface="楷体" pitchFamily="49" charset="-122"/>
                          <a:cs typeface="Times New Roman"/>
                        </a:rPr>
                        <a:t>视频素材</a:t>
                      </a:r>
                      <a:endParaRPr lang="zh-CN" sz="2400" kern="100" dirty="0">
                        <a:latin typeface="楷体" pitchFamily="49" charset="-122"/>
                        <a:ea typeface="楷体" pitchFamily="49"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2400" kern="100" dirty="0">
                          <a:latin typeface="楷体" pitchFamily="49" charset="-122"/>
                          <a:ea typeface="楷体" pitchFamily="49" charset="-122"/>
                          <a:cs typeface="Times New Roman"/>
                        </a:rPr>
                        <a:t>提供原始视频文件，如</a:t>
                      </a:r>
                      <a:r>
                        <a:rPr lang="en-US" sz="2400" kern="100" dirty="0">
                          <a:latin typeface="楷体" pitchFamily="49" charset="-122"/>
                          <a:ea typeface="楷体" pitchFamily="49" charset="-122"/>
                          <a:cs typeface="Times New Roman"/>
                        </a:rPr>
                        <a:t>AVI</a:t>
                      </a:r>
                      <a:r>
                        <a:rPr lang="zh-CN" sz="2400" kern="100" dirty="0">
                          <a:latin typeface="楷体" pitchFamily="49" charset="-122"/>
                          <a:ea typeface="楷体" pitchFamily="49" charset="-122"/>
                          <a:cs typeface="Times New Roman"/>
                        </a:rPr>
                        <a:t>、</a:t>
                      </a:r>
                      <a:r>
                        <a:rPr lang="en-US" sz="2400" kern="100" dirty="0">
                          <a:latin typeface="楷体" pitchFamily="49" charset="-122"/>
                          <a:ea typeface="楷体" pitchFamily="49" charset="-122"/>
                          <a:cs typeface="Times New Roman"/>
                        </a:rPr>
                        <a:t>MPEG</a:t>
                      </a:r>
                      <a:endParaRPr lang="zh-CN" sz="2400" kern="100" dirty="0">
                        <a:latin typeface="楷体" pitchFamily="49" charset="-122"/>
                        <a:ea typeface="楷体" pitchFamily="49"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2400" kern="100" dirty="0">
                          <a:latin typeface="楷体" pitchFamily="49" charset="-122"/>
                          <a:ea typeface="楷体" pitchFamily="49" charset="-122"/>
                          <a:cs typeface="Times New Roman"/>
                        </a:rPr>
                        <a:t>M</a:t>
                      </a:r>
                      <a:endParaRPr lang="zh-CN" sz="2400" kern="100" dirty="0">
                        <a:latin typeface="楷体" pitchFamily="49" charset="-122"/>
                        <a:ea typeface="楷体" pitchFamily="49"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26641" name="Rectangle 1"/>
          <p:cNvSpPr>
            <a:spLocks noChangeArrowheads="1"/>
          </p:cNvSpPr>
          <p:nvPr/>
        </p:nvSpPr>
        <p:spPr bwMode="auto">
          <a:xfrm>
            <a:off x="0" y="1266825"/>
            <a:ext cx="2174875" cy="461963"/>
          </a:xfrm>
          <a:prstGeom prst="rect">
            <a:avLst/>
          </a:prstGeom>
          <a:noFill/>
          <a:ln w="9525">
            <a:noFill/>
            <a:miter lim="800000"/>
            <a:headEnd/>
            <a:tailEnd/>
          </a:ln>
        </p:spPr>
        <p:txBody>
          <a:bodyPr wrap="none" anchor="ctr">
            <a:spAutoFit/>
          </a:bodyPr>
          <a:lstStyle/>
          <a:p>
            <a:pPr indent="268288" eaLnBrk="0" hangingPunct="0"/>
            <a:r>
              <a:rPr lang="en-US" altLang="zh-CN" b="1">
                <a:cs typeface="Times New Roman" pitchFamily="18" charset="0"/>
              </a:rPr>
              <a:t>3</a:t>
            </a:r>
            <a:r>
              <a:rPr lang="zh-CN" altLang="en-US" b="1">
                <a:cs typeface="Times New Roman" pitchFamily="18" charset="0"/>
              </a:rPr>
              <a:t>．提交要求</a:t>
            </a:r>
            <a:endParaRPr lang="zh-CN" altLang="en-US"/>
          </a:p>
        </p:txBody>
      </p:sp>
    </p:spTree>
  </p:cSld>
  <p:clrMapOvr>
    <a:masterClrMapping/>
  </p:clrMapOvr>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标题 1"/>
          <p:cNvSpPr>
            <a:spLocks noGrp="1"/>
          </p:cNvSpPr>
          <p:nvPr>
            <p:ph type="title"/>
          </p:nvPr>
        </p:nvSpPr>
        <p:spPr/>
        <p:txBody>
          <a:bodyPr/>
          <a:lstStyle/>
          <a:p>
            <a:r>
              <a:rPr lang="zh-CN" altLang="en-US" smtClean="0"/>
              <a:t>动画类</a:t>
            </a:r>
          </a:p>
        </p:txBody>
      </p:sp>
      <p:graphicFrame>
        <p:nvGraphicFramePr>
          <p:cNvPr id="4" name="表格 3"/>
          <p:cNvGraphicFramePr>
            <a:graphicFrameLocks noGrp="1"/>
          </p:cNvGraphicFramePr>
          <p:nvPr/>
        </p:nvGraphicFramePr>
        <p:xfrm>
          <a:off x="611188" y="2205038"/>
          <a:ext cx="7272807" cy="1097280"/>
        </p:xfrm>
        <a:graphic>
          <a:graphicData uri="http://schemas.openxmlformats.org/drawingml/2006/table">
            <a:tbl>
              <a:tblPr/>
              <a:tblGrid>
                <a:gridCol w="1334384"/>
                <a:gridCol w="1567487"/>
                <a:gridCol w="4370936"/>
              </a:tblGrid>
              <a:tr h="267970">
                <a:tc>
                  <a:txBody>
                    <a:bodyPr/>
                    <a:lstStyle/>
                    <a:p>
                      <a:pPr algn="ctr">
                        <a:lnSpc>
                          <a:spcPct val="150000"/>
                        </a:lnSpc>
                        <a:spcAft>
                          <a:spcPts val="0"/>
                        </a:spcAft>
                      </a:pPr>
                      <a:r>
                        <a:rPr lang="zh-CN" sz="2400" b="1" kern="100" dirty="0">
                          <a:latin typeface="楷体" pitchFamily="49" charset="-122"/>
                          <a:ea typeface="楷体" pitchFamily="49" charset="-122"/>
                          <a:cs typeface="Times New Roman"/>
                        </a:rPr>
                        <a:t>媒体类型</a:t>
                      </a:r>
                      <a:endParaRPr lang="zh-CN" sz="2400" kern="100" dirty="0">
                        <a:latin typeface="楷体" pitchFamily="49" charset="-122"/>
                        <a:ea typeface="楷体" pitchFamily="49"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b="1" kern="100" dirty="0">
                          <a:latin typeface="楷体" pitchFamily="49" charset="-122"/>
                          <a:ea typeface="楷体" pitchFamily="49" charset="-122"/>
                          <a:cs typeface="Times New Roman"/>
                        </a:rPr>
                        <a:t>扩展名</a:t>
                      </a:r>
                      <a:endParaRPr lang="zh-CN" sz="2400" kern="100" dirty="0">
                        <a:latin typeface="楷体" pitchFamily="49" charset="-122"/>
                        <a:ea typeface="楷体" pitchFamily="49"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b="1" kern="100">
                          <a:latin typeface="楷体" pitchFamily="49" charset="-122"/>
                          <a:ea typeface="楷体" pitchFamily="49" charset="-122"/>
                          <a:cs typeface="Times New Roman"/>
                        </a:rPr>
                        <a:t>说  明</a:t>
                      </a:r>
                      <a:endParaRPr lang="zh-CN" sz="2400" kern="100">
                        <a:latin typeface="楷体" pitchFamily="49" charset="-122"/>
                        <a:ea typeface="楷体" pitchFamily="49"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78155">
                <a:tc>
                  <a:txBody>
                    <a:bodyPr/>
                    <a:lstStyle/>
                    <a:p>
                      <a:pPr algn="ctr">
                        <a:lnSpc>
                          <a:spcPct val="150000"/>
                        </a:lnSpc>
                        <a:spcAft>
                          <a:spcPts val="0"/>
                        </a:spcAft>
                      </a:pPr>
                      <a:r>
                        <a:rPr lang="zh-CN" sz="2400" kern="100" dirty="0">
                          <a:latin typeface="楷体" pitchFamily="49" charset="-122"/>
                          <a:ea typeface="楷体" pitchFamily="49" charset="-122"/>
                          <a:cs typeface="Times New Roman"/>
                        </a:rPr>
                        <a:t>动画素材</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400" kern="100">
                          <a:latin typeface="楷体" pitchFamily="49" charset="-122"/>
                          <a:ea typeface="楷体" pitchFamily="49" charset="-122"/>
                          <a:cs typeface="Times New Roman"/>
                        </a:rPr>
                        <a:t>*.swf</a:t>
                      </a:r>
                      <a:endParaRPr lang="zh-CN" sz="2400" kern="100">
                        <a:latin typeface="楷体" pitchFamily="49" charset="-122"/>
                        <a:ea typeface="楷体" pitchFamily="49"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400" kern="100" dirty="0">
                          <a:latin typeface="楷体" pitchFamily="49" charset="-122"/>
                          <a:ea typeface="楷体" pitchFamily="49" charset="-122"/>
                          <a:cs typeface="Times New Roman"/>
                        </a:rPr>
                        <a:t>Macromedia</a:t>
                      </a:r>
                      <a:r>
                        <a:rPr lang="zh-CN" sz="2400" kern="100" dirty="0">
                          <a:latin typeface="楷体" pitchFamily="49" charset="-122"/>
                          <a:ea typeface="楷体" pitchFamily="49" charset="-122"/>
                          <a:cs typeface="Times New Roman"/>
                        </a:rPr>
                        <a:t>的</a:t>
                      </a:r>
                      <a:r>
                        <a:rPr lang="en-US" sz="2400" kern="100" dirty="0">
                          <a:latin typeface="楷体" pitchFamily="49" charset="-122"/>
                          <a:ea typeface="楷体" pitchFamily="49" charset="-122"/>
                          <a:cs typeface="Times New Roman"/>
                        </a:rPr>
                        <a:t>Flash</a:t>
                      </a:r>
                      <a:r>
                        <a:rPr lang="zh-CN" sz="2400" kern="100" dirty="0">
                          <a:latin typeface="楷体" pitchFamily="49" charset="-122"/>
                          <a:ea typeface="楷体" pitchFamily="49" charset="-122"/>
                          <a:cs typeface="Times New Roman"/>
                        </a:rPr>
                        <a:t>动画文件</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27665" name="Rectangle 1"/>
          <p:cNvSpPr>
            <a:spLocks noChangeArrowheads="1"/>
          </p:cNvSpPr>
          <p:nvPr/>
        </p:nvSpPr>
        <p:spPr bwMode="auto">
          <a:xfrm>
            <a:off x="0" y="1122363"/>
            <a:ext cx="3492500" cy="461962"/>
          </a:xfrm>
          <a:prstGeom prst="rect">
            <a:avLst/>
          </a:prstGeom>
          <a:noFill/>
          <a:ln w="9525">
            <a:noFill/>
            <a:miter lim="800000"/>
            <a:headEnd/>
            <a:tailEnd/>
          </a:ln>
        </p:spPr>
        <p:txBody>
          <a:bodyPr anchor="ctr">
            <a:spAutoFit/>
          </a:bodyPr>
          <a:lstStyle/>
          <a:p>
            <a:pPr indent="268288" eaLnBrk="0" hangingPunct="0"/>
            <a:r>
              <a:rPr lang="en-US" altLang="zh-CN" b="1">
                <a:cs typeface="Times New Roman" pitchFamily="18" charset="0"/>
              </a:rPr>
              <a:t>1</a:t>
            </a:r>
            <a:r>
              <a:rPr lang="zh-CN" altLang="en-US" b="1">
                <a:cs typeface="Times New Roman" pitchFamily="18" charset="0"/>
              </a:rPr>
              <a:t>．文件格式</a:t>
            </a:r>
            <a:endParaRPr lang="zh-CN" altLang="en-US"/>
          </a:p>
        </p:txBody>
      </p:sp>
    </p:spTree>
  </p:cSld>
  <p:clrMapOvr>
    <a:masterClrMapping/>
  </p:clrMapOvr>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标题 1"/>
          <p:cNvSpPr>
            <a:spLocks noGrp="1"/>
          </p:cNvSpPr>
          <p:nvPr>
            <p:ph type="title"/>
          </p:nvPr>
        </p:nvSpPr>
        <p:spPr/>
        <p:txBody>
          <a:bodyPr/>
          <a:lstStyle/>
          <a:p>
            <a:r>
              <a:rPr lang="zh-CN" altLang="en-US" smtClean="0"/>
              <a:t>动画类</a:t>
            </a:r>
          </a:p>
        </p:txBody>
      </p:sp>
      <p:graphicFrame>
        <p:nvGraphicFramePr>
          <p:cNvPr id="4" name="表格 3"/>
          <p:cNvGraphicFramePr>
            <a:graphicFrameLocks noGrp="1"/>
          </p:cNvGraphicFramePr>
          <p:nvPr/>
        </p:nvGraphicFramePr>
        <p:xfrm>
          <a:off x="179388" y="1773238"/>
          <a:ext cx="8964488" cy="4267200"/>
        </p:xfrm>
        <a:graphic>
          <a:graphicData uri="http://schemas.openxmlformats.org/drawingml/2006/table">
            <a:tbl>
              <a:tblPr/>
              <a:tblGrid>
                <a:gridCol w="1368152"/>
                <a:gridCol w="7177092"/>
                <a:gridCol w="419244"/>
              </a:tblGrid>
              <a:tr h="238125">
                <a:tc gridSpan="2">
                  <a:txBody>
                    <a:bodyPr/>
                    <a:lstStyle/>
                    <a:p>
                      <a:pPr indent="267970" algn="ctr">
                        <a:spcAft>
                          <a:spcPts val="0"/>
                        </a:spcAft>
                      </a:pPr>
                      <a:r>
                        <a:rPr lang="zh-CN" sz="2000" b="1" kern="100" dirty="0">
                          <a:latin typeface="楷体" pitchFamily="49" charset="-122"/>
                          <a:ea typeface="楷体" pitchFamily="49" charset="-122"/>
                          <a:cs typeface="Times New Roman"/>
                        </a:rPr>
                        <a:t>技术要求</a:t>
                      </a:r>
                      <a:endParaRPr lang="zh-CN" sz="2000" kern="100" dirty="0">
                        <a:latin typeface="楷体" pitchFamily="49" charset="-122"/>
                        <a:ea typeface="楷体" pitchFamily="49"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a:txBody>
                    <a:bodyPr/>
                    <a:lstStyle/>
                    <a:p>
                      <a:pPr algn="ctr">
                        <a:spcAft>
                          <a:spcPts val="0"/>
                        </a:spcAft>
                      </a:pPr>
                      <a:r>
                        <a:rPr lang="zh-CN" sz="2000" b="1" kern="100">
                          <a:latin typeface="楷体" pitchFamily="49" charset="-122"/>
                          <a:ea typeface="楷体" pitchFamily="49" charset="-122"/>
                          <a:cs typeface="Times New Roman"/>
                        </a:rPr>
                        <a:t>属性</a:t>
                      </a:r>
                      <a:endParaRPr lang="zh-CN" sz="2000" kern="100">
                        <a:latin typeface="楷体" pitchFamily="49" charset="-122"/>
                        <a:ea typeface="楷体" pitchFamily="49"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66700">
                <a:tc rowSpan="7">
                  <a:txBody>
                    <a:bodyPr/>
                    <a:lstStyle/>
                    <a:p>
                      <a:pPr algn="ctr">
                        <a:spcAft>
                          <a:spcPts val="0"/>
                        </a:spcAft>
                      </a:pPr>
                      <a:r>
                        <a:rPr lang="zh-CN" sz="2000" b="1" kern="100">
                          <a:latin typeface="楷体" pitchFamily="49" charset="-122"/>
                          <a:ea typeface="楷体" pitchFamily="49" charset="-122"/>
                          <a:cs typeface="Times New Roman"/>
                        </a:rPr>
                        <a:t>品质</a:t>
                      </a:r>
                      <a:endParaRPr lang="zh-CN" sz="2000" kern="100">
                        <a:latin typeface="楷体" pitchFamily="49" charset="-122"/>
                        <a:ea typeface="楷体" pitchFamily="49" charset="-122"/>
                        <a:cs typeface="Times New Roman"/>
                      </a:endParaRPr>
                    </a:p>
                    <a:p>
                      <a:pPr algn="ctr">
                        <a:spcAft>
                          <a:spcPts val="0"/>
                        </a:spcAft>
                      </a:pPr>
                      <a:r>
                        <a:rPr lang="zh-CN" sz="2000" b="1" kern="100">
                          <a:latin typeface="楷体" pitchFamily="49" charset="-122"/>
                          <a:ea typeface="楷体" pitchFamily="49" charset="-122"/>
                          <a:cs typeface="Times New Roman"/>
                        </a:rPr>
                        <a:t>要求</a:t>
                      </a:r>
                      <a:endParaRPr lang="zh-CN" sz="2000" kern="100">
                        <a:latin typeface="楷体" pitchFamily="49" charset="-122"/>
                        <a:ea typeface="楷体" pitchFamily="49"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2000" kern="100" dirty="0">
                          <a:latin typeface="楷体" pitchFamily="49" charset="-122"/>
                          <a:ea typeface="楷体" pitchFamily="49" charset="-122"/>
                          <a:cs typeface="Times New Roman"/>
                        </a:rPr>
                        <a:t>课件的开始要有醒目的标题，标题要能够体现课件所表现的内容。</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en-US" sz="2000" kern="100">
                        <a:latin typeface="楷体" pitchFamily="49" charset="-122"/>
                        <a:ea typeface="楷体" pitchFamily="49"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66700">
                <a:tc vMerge="1">
                  <a:txBody>
                    <a:bodyPr/>
                    <a:lstStyle/>
                    <a:p>
                      <a:endParaRPr lang="zh-CN" altLang="en-US"/>
                    </a:p>
                  </a:txBody>
                  <a:tcPr/>
                </a:tc>
                <a:tc>
                  <a:txBody>
                    <a:bodyPr/>
                    <a:lstStyle/>
                    <a:p>
                      <a:pPr algn="just">
                        <a:spcAft>
                          <a:spcPts val="0"/>
                        </a:spcAft>
                      </a:pPr>
                      <a:r>
                        <a:rPr lang="zh-CN" sz="2000" kern="100">
                          <a:latin typeface="楷体" pitchFamily="49" charset="-122"/>
                          <a:ea typeface="楷体" pitchFamily="49" charset="-122"/>
                          <a:cs typeface="Times New Roman"/>
                        </a:rPr>
                        <a:t>文字要醒目，避免使用与背景色相近的颜色。</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en-US" sz="2000" kern="100">
                        <a:latin typeface="楷体" pitchFamily="49" charset="-122"/>
                        <a:ea typeface="楷体" pitchFamily="49"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66700">
                <a:tc vMerge="1">
                  <a:txBody>
                    <a:bodyPr/>
                    <a:lstStyle/>
                    <a:p>
                      <a:endParaRPr lang="zh-CN" altLang="en-US"/>
                    </a:p>
                  </a:txBody>
                  <a:tcPr/>
                </a:tc>
                <a:tc>
                  <a:txBody>
                    <a:bodyPr/>
                    <a:lstStyle/>
                    <a:p>
                      <a:pPr algn="just">
                        <a:spcAft>
                          <a:spcPts val="0"/>
                        </a:spcAft>
                      </a:pPr>
                      <a:r>
                        <a:rPr lang="zh-CN" sz="2000" kern="100" dirty="0">
                          <a:latin typeface="楷体" pitchFamily="49" charset="-122"/>
                          <a:ea typeface="楷体" pitchFamily="49" charset="-122"/>
                          <a:cs typeface="Times New Roman"/>
                        </a:rPr>
                        <a:t>动画色彩造型应和谐，画面简洁清晰，界面友好，交互设计合理，操作简单。</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en-US" sz="2000" kern="100">
                        <a:latin typeface="楷体" pitchFamily="49" charset="-122"/>
                        <a:ea typeface="楷体" pitchFamily="49"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66700">
                <a:tc vMerge="1">
                  <a:txBody>
                    <a:bodyPr/>
                    <a:lstStyle/>
                    <a:p>
                      <a:endParaRPr lang="zh-CN" altLang="en-US"/>
                    </a:p>
                  </a:txBody>
                  <a:tcPr/>
                </a:tc>
                <a:tc>
                  <a:txBody>
                    <a:bodyPr/>
                    <a:lstStyle/>
                    <a:p>
                      <a:pPr algn="just">
                        <a:spcAft>
                          <a:spcPts val="0"/>
                        </a:spcAft>
                      </a:pPr>
                      <a:r>
                        <a:rPr lang="zh-CN" sz="2000" kern="100">
                          <a:latin typeface="楷体" pitchFamily="49" charset="-122"/>
                          <a:ea typeface="楷体" pitchFamily="49" charset="-122"/>
                          <a:cs typeface="Times New Roman"/>
                        </a:rPr>
                        <a:t>动画连续，节奏合适，帧和帧之间的关联性要强。</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en-US" sz="2000" kern="100">
                        <a:latin typeface="楷体" pitchFamily="49" charset="-122"/>
                        <a:ea typeface="楷体" pitchFamily="49"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66700">
                <a:tc vMerge="1">
                  <a:txBody>
                    <a:bodyPr/>
                    <a:lstStyle/>
                    <a:p>
                      <a:endParaRPr lang="zh-CN" altLang="en-US"/>
                    </a:p>
                  </a:txBody>
                  <a:tcPr/>
                </a:tc>
                <a:tc>
                  <a:txBody>
                    <a:bodyPr/>
                    <a:lstStyle/>
                    <a:p>
                      <a:pPr algn="just">
                        <a:spcAft>
                          <a:spcPts val="0"/>
                        </a:spcAft>
                      </a:pPr>
                      <a:r>
                        <a:rPr lang="zh-CN" sz="2000" kern="100">
                          <a:latin typeface="楷体" pitchFamily="49" charset="-122"/>
                          <a:ea typeface="楷体" pitchFamily="49" charset="-122"/>
                          <a:cs typeface="Times New Roman"/>
                        </a:rPr>
                        <a:t>如果有解说，配音应标准，无噪音，声音悦耳，音量适当，快慢适度，并提供控制解说的开关。</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en-US" sz="2000" kern="100">
                        <a:latin typeface="楷体" pitchFamily="49" charset="-122"/>
                        <a:ea typeface="楷体" pitchFamily="49"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41935">
                <a:tc vMerge="1">
                  <a:txBody>
                    <a:bodyPr/>
                    <a:lstStyle/>
                    <a:p>
                      <a:endParaRPr lang="zh-CN" altLang="en-US"/>
                    </a:p>
                  </a:txBody>
                  <a:tcPr/>
                </a:tc>
                <a:tc>
                  <a:txBody>
                    <a:bodyPr/>
                    <a:lstStyle/>
                    <a:p>
                      <a:pPr algn="just">
                        <a:spcAft>
                          <a:spcPts val="0"/>
                        </a:spcAft>
                      </a:pPr>
                      <a:r>
                        <a:rPr lang="zh-CN" sz="2000" kern="100">
                          <a:latin typeface="楷体" pitchFamily="49" charset="-122"/>
                          <a:ea typeface="楷体" pitchFamily="49" charset="-122"/>
                          <a:cs typeface="Times New Roman"/>
                        </a:rPr>
                        <a:t>静止画面时间不超过</a:t>
                      </a:r>
                      <a:r>
                        <a:rPr lang="en-US" sz="2000" kern="100">
                          <a:latin typeface="楷体" pitchFamily="49" charset="-122"/>
                          <a:ea typeface="楷体" pitchFamily="49" charset="-122"/>
                          <a:cs typeface="Times New Roman"/>
                        </a:rPr>
                        <a:t>5</a:t>
                      </a:r>
                      <a:r>
                        <a:rPr lang="zh-CN" sz="2000" kern="100">
                          <a:latin typeface="楷体" pitchFamily="49" charset="-122"/>
                          <a:ea typeface="楷体" pitchFamily="49" charset="-122"/>
                          <a:cs typeface="Times New Roman"/>
                        </a:rPr>
                        <a:t>秒钟。动画演播过程要流畅。</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2000" kern="100">
                          <a:latin typeface="楷体" pitchFamily="49" charset="-122"/>
                          <a:ea typeface="楷体" pitchFamily="49" charset="-122"/>
                          <a:cs typeface="Times New Roman"/>
                        </a:rPr>
                        <a:t>O</a:t>
                      </a:r>
                      <a:endParaRPr lang="zh-CN" sz="2000" kern="100">
                        <a:latin typeface="楷体" pitchFamily="49" charset="-122"/>
                        <a:ea typeface="楷体" pitchFamily="49"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70535">
                <a:tc vMerge="1">
                  <a:txBody>
                    <a:bodyPr/>
                    <a:lstStyle/>
                    <a:p>
                      <a:endParaRPr lang="zh-CN" altLang="en-US"/>
                    </a:p>
                  </a:txBody>
                  <a:tcPr/>
                </a:tc>
                <a:tc>
                  <a:txBody>
                    <a:bodyPr/>
                    <a:lstStyle/>
                    <a:p>
                      <a:pPr algn="just">
                        <a:spcAft>
                          <a:spcPts val="0"/>
                        </a:spcAft>
                      </a:pPr>
                      <a:r>
                        <a:rPr lang="zh-CN" sz="2000" kern="100">
                          <a:latin typeface="楷体" pitchFamily="49" charset="-122"/>
                          <a:ea typeface="楷体" pitchFamily="49" charset="-122"/>
                          <a:cs typeface="Times New Roman"/>
                        </a:rPr>
                        <a:t>一般情况下，应设置暂停与播放控制按钮，当动画时间较长时应设置进度拖动条</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7970" algn="ctr">
                        <a:lnSpc>
                          <a:spcPct val="156000"/>
                        </a:lnSpc>
                        <a:spcBef>
                          <a:spcPts val="1400"/>
                        </a:spcBef>
                        <a:spcAft>
                          <a:spcPts val="1450"/>
                        </a:spcAft>
                      </a:pPr>
                      <a:endParaRPr lang="en-US" sz="2000" b="0" kern="100">
                        <a:latin typeface="楷体" pitchFamily="49" charset="-122"/>
                        <a:ea typeface="楷体" pitchFamily="49"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70535">
                <a:tc>
                  <a:txBody>
                    <a:bodyPr/>
                    <a:lstStyle/>
                    <a:p>
                      <a:pPr algn="ctr">
                        <a:spcAft>
                          <a:spcPts val="0"/>
                        </a:spcAft>
                      </a:pPr>
                      <a:r>
                        <a:rPr lang="zh-CN" sz="2000" b="1" kern="100" dirty="0">
                          <a:latin typeface="楷体" pitchFamily="49" charset="-122"/>
                          <a:ea typeface="楷体" pitchFamily="49" charset="-122"/>
                          <a:cs typeface="Times New Roman"/>
                        </a:rPr>
                        <a:t>存储</a:t>
                      </a:r>
                      <a:endParaRPr lang="zh-CN" sz="2000" kern="100" dirty="0">
                        <a:latin typeface="楷体" pitchFamily="49" charset="-122"/>
                        <a:ea typeface="楷体" pitchFamily="49" charset="-122"/>
                        <a:cs typeface="Times New Roman"/>
                      </a:endParaRPr>
                    </a:p>
                    <a:p>
                      <a:pPr algn="ctr">
                        <a:spcAft>
                          <a:spcPts val="0"/>
                        </a:spcAft>
                      </a:pPr>
                      <a:r>
                        <a:rPr lang="zh-CN" sz="2000" b="1" kern="100" dirty="0">
                          <a:latin typeface="楷体" pitchFamily="49" charset="-122"/>
                          <a:ea typeface="楷体" pitchFamily="49" charset="-122"/>
                          <a:cs typeface="Times New Roman"/>
                        </a:rPr>
                        <a:t>格式</a:t>
                      </a:r>
                      <a:endParaRPr lang="zh-CN" sz="2000" kern="100" dirty="0">
                        <a:latin typeface="楷体" pitchFamily="49" charset="-122"/>
                        <a:ea typeface="楷体" pitchFamily="49"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2000" kern="100">
                          <a:latin typeface="楷体" pitchFamily="49" charset="-122"/>
                          <a:ea typeface="楷体" pitchFamily="49" charset="-122"/>
                          <a:cs typeface="Times New Roman"/>
                        </a:rPr>
                        <a:t>存储格式为</a:t>
                      </a:r>
                      <a:r>
                        <a:rPr lang="en-US" sz="2000" kern="100">
                          <a:latin typeface="楷体" pitchFamily="49" charset="-122"/>
                          <a:ea typeface="楷体" pitchFamily="49" charset="-122"/>
                          <a:cs typeface="Times New Roman"/>
                        </a:rPr>
                        <a:t>swf</a:t>
                      </a:r>
                      <a:r>
                        <a:rPr lang="zh-CN" sz="2000" kern="100">
                          <a:latin typeface="楷体" pitchFamily="49" charset="-122"/>
                          <a:ea typeface="楷体" pitchFamily="49" charset="-122"/>
                          <a:cs typeface="Times New Roman"/>
                        </a:rPr>
                        <a:t>格式。</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7970" algn="ctr">
                        <a:lnSpc>
                          <a:spcPct val="156000"/>
                        </a:lnSpc>
                        <a:spcBef>
                          <a:spcPts val="1400"/>
                        </a:spcBef>
                        <a:spcAft>
                          <a:spcPts val="1450"/>
                        </a:spcAft>
                      </a:pPr>
                      <a:r>
                        <a:rPr lang="en-US" sz="2000" b="0" kern="100" dirty="0">
                          <a:latin typeface="楷体" pitchFamily="49" charset="-122"/>
                          <a:ea typeface="楷体" pitchFamily="49" charset="-122"/>
                          <a:cs typeface="Times New Roman"/>
                        </a:rPr>
                        <a:t>M</a:t>
                      </a:r>
                      <a:endParaRPr lang="zh-CN" sz="2000" b="1" kern="100" dirty="0">
                        <a:latin typeface="楷体" pitchFamily="49" charset="-122"/>
                        <a:ea typeface="楷体" pitchFamily="49"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28710" name="Rectangle 1"/>
          <p:cNvSpPr>
            <a:spLocks noChangeArrowheads="1"/>
          </p:cNvSpPr>
          <p:nvPr/>
        </p:nvSpPr>
        <p:spPr bwMode="auto">
          <a:xfrm>
            <a:off x="0" y="1193800"/>
            <a:ext cx="2174875" cy="461963"/>
          </a:xfrm>
          <a:prstGeom prst="rect">
            <a:avLst/>
          </a:prstGeom>
          <a:noFill/>
          <a:ln w="9525">
            <a:noFill/>
            <a:miter lim="800000"/>
            <a:headEnd/>
            <a:tailEnd/>
          </a:ln>
        </p:spPr>
        <p:txBody>
          <a:bodyPr wrap="none" anchor="ctr">
            <a:spAutoFit/>
          </a:bodyPr>
          <a:lstStyle/>
          <a:p>
            <a:pPr indent="268288" eaLnBrk="0" hangingPunct="0"/>
            <a:r>
              <a:rPr lang="en-US" altLang="zh-CN" b="1">
                <a:cs typeface="Times New Roman" pitchFamily="18" charset="0"/>
              </a:rPr>
              <a:t>2</a:t>
            </a:r>
            <a:r>
              <a:rPr lang="zh-CN" altLang="en-US" b="1">
                <a:cs typeface="Times New Roman" pitchFamily="18" charset="0"/>
              </a:rPr>
              <a:t>．技术要求</a:t>
            </a:r>
            <a:endParaRPr lang="zh-CN" altLang="en-US"/>
          </a:p>
        </p:txBody>
      </p:sp>
    </p:spTree>
  </p:cSld>
  <p:clrMapOvr>
    <a:masterClrMapping/>
  </p:clrMapOvr>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标题 1"/>
          <p:cNvSpPr>
            <a:spLocks noGrp="1"/>
          </p:cNvSpPr>
          <p:nvPr>
            <p:ph type="title"/>
          </p:nvPr>
        </p:nvSpPr>
        <p:spPr/>
        <p:txBody>
          <a:bodyPr/>
          <a:lstStyle/>
          <a:p>
            <a:r>
              <a:rPr lang="zh-CN" altLang="en-US" smtClean="0"/>
              <a:t>动画类</a:t>
            </a:r>
          </a:p>
        </p:txBody>
      </p:sp>
      <p:graphicFrame>
        <p:nvGraphicFramePr>
          <p:cNvPr id="4" name="表格 3"/>
          <p:cNvGraphicFramePr>
            <a:graphicFrameLocks noGrp="1"/>
          </p:cNvGraphicFramePr>
          <p:nvPr/>
        </p:nvGraphicFramePr>
        <p:xfrm>
          <a:off x="539750" y="1989138"/>
          <a:ext cx="7992888" cy="2560320"/>
        </p:xfrm>
        <a:graphic>
          <a:graphicData uri="http://schemas.openxmlformats.org/drawingml/2006/table">
            <a:tbl>
              <a:tblPr/>
              <a:tblGrid>
                <a:gridCol w="1944216"/>
                <a:gridCol w="4896544"/>
                <a:gridCol w="1152128"/>
              </a:tblGrid>
              <a:tr h="0">
                <a:tc>
                  <a:txBody>
                    <a:bodyPr/>
                    <a:lstStyle/>
                    <a:p>
                      <a:pPr algn="ctr">
                        <a:spcAft>
                          <a:spcPts val="0"/>
                        </a:spcAft>
                      </a:pPr>
                      <a:r>
                        <a:rPr lang="zh-CN" sz="2400" b="1" kern="100" dirty="0">
                          <a:latin typeface="楷体" pitchFamily="49" charset="-122"/>
                          <a:ea typeface="楷体" pitchFamily="49" charset="-122"/>
                          <a:cs typeface="Times New Roman"/>
                        </a:rPr>
                        <a:t>媒体类型</a:t>
                      </a:r>
                      <a:endParaRPr lang="zh-CN" sz="2400" kern="100" dirty="0">
                        <a:latin typeface="楷体" pitchFamily="49" charset="-122"/>
                        <a:ea typeface="楷体" pitchFamily="49"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2400" b="1" kern="100">
                          <a:latin typeface="楷体" pitchFamily="49" charset="-122"/>
                          <a:ea typeface="楷体" pitchFamily="49" charset="-122"/>
                          <a:cs typeface="Times New Roman"/>
                        </a:rPr>
                        <a:t>提交要求</a:t>
                      </a:r>
                      <a:endParaRPr lang="zh-CN" sz="2400" kern="100">
                        <a:latin typeface="楷体" pitchFamily="49" charset="-122"/>
                        <a:ea typeface="楷体" pitchFamily="49"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2400" b="1" kern="100">
                          <a:latin typeface="楷体" pitchFamily="49" charset="-122"/>
                          <a:ea typeface="楷体" pitchFamily="49" charset="-122"/>
                          <a:cs typeface="Times New Roman"/>
                        </a:rPr>
                        <a:t>说明</a:t>
                      </a:r>
                      <a:endParaRPr lang="zh-CN" sz="2400" kern="100">
                        <a:latin typeface="楷体" pitchFamily="49" charset="-122"/>
                        <a:ea typeface="楷体" pitchFamily="49"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rowSpan="3">
                  <a:txBody>
                    <a:bodyPr/>
                    <a:lstStyle/>
                    <a:p>
                      <a:pPr algn="ctr">
                        <a:spcAft>
                          <a:spcPts val="0"/>
                        </a:spcAft>
                      </a:pPr>
                      <a:r>
                        <a:rPr lang="zh-CN" sz="2400" b="1" kern="100" dirty="0">
                          <a:latin typeface="楷体" pitchFamily="49" charset="-122"/>
                          <a:ea typeface="楷体" pitchFamily="49" charset="-122"/>
                          <a:cs typeface="Times New Roman"/>
                        </a:rPr>
                        <a:t>动画素材</a:t>
                      </a:r>
                      <a:endParaRPr lang="zh-CN" sz="2400" kern="100" dirty="0">
                        <a:latin typeface="楷体" pitchFamily="49" charset="-122"/>
                        <a:ea typeface="楷体" pitchFamily="49"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2400" kern="100">
                          <a:latin typeface="楷体" pitchFamily="49" charset="-122"/>
                          <a:ea typeface="楷体" pitchFamily="49" charset="-122"/>
                          <a:cs typeface="Times New Roman"/>
                        </a:rPr>
                        <a:t>保持每个动画素材的独立性，尽量不设置两个或多个动画文件之间的嵌套及链接关系。</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2400" kern="100">
                          <a:latin typeface="楷体" pitchFamily="49" charset="-122"/>
                          <a:ea typeface="楷体" pitchFamily="49" charset="-122"/>
                          <a:cs typeface="Times New Roman"/>
                        </a:rPr>
                        <a:t>M</a:t>
                      </a:r>
                      <a:endParaRPr lang="zh-CN" sz="2400" kern="100">
                        <a:latin typeface="楷体" pitchFamily="49" charset="-122"/>
                        <a:ea typeface="楷体" pitchFamily="49"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vMerge="1">
                  <a:txBody>
                    <a:bodyPr/>
                    <a:lstStyle/>
                    <a:p>
                      <a:endParaRPr lang="zh-CN" altLang="en-US"/>
                    </a:p>
                  </a:txBody>
                  <a:tcPr/>
                </a:tc>
                <a:tc>
                  <a:txBody>
                    <a:bodyPr/>
                    <a:lstStyle/>
                    <a:p>
                      <a:pPr algn="just">
                        <a:spcAft>
                          <a:spcPts val="0"/>
                        </a:spcAft>
                      </a:pPr>
                      <a:r>
                        <a:rPr lang="zh-CN" sz="2400" kern="100">
                          <a:latin typeface="楷体" pitchFamily="49" charset="-122"/>
                          <a:ea typeface="楷体" pitchFamily="49" charset="-122"/>
                          <a:cs typeface="Times New Roman"/>
                        </a:rPr>
                        <a:t>所有动画数据都需要制作成</a:t>
                      </a:r>
                      <a:r>
                        <a:rPr lang="en-US" sz="2400" kern="100">
                          <a:latin typeface="楷体" pitchFamily="49" charset="-122"/>
                          <a:ea typeface="楷体" pitchFamily="49" charset="-122"/>
                          <a:cs typeface="Times New Roman"/>
                        </a:rPr>
                        <a:t>swf</a:t>
                      </a:r>
                      <a:r>
                        <a:rPr lang="zh-CN" sz="2400" kern="100">
                          <a:latin typeface="楷体" pitchFamily="49" charset="-122"/>
                          <a:ea typeface="楷体" pitchFamily="49" charset="-122"/>
                          <a:cs typeface="Times New Roman"/>
                        </a:rPr>
                        <a:t>格式。</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2400" kern="100">
                          <a:latin typeface="楷体" pitchFamily="49" charset="-122"/>
                          <a:ea typeface="楷体" pitchFamily="49" charset="-122"/>
                          <a:cs typeface="Times New Roman"/>
                        </a:rPr>
                        <a:t>M</a:t>
                      </a:r>
                      <a:endParaRPr lang="zh-CN" sz="2400" kern="100">
                        <a:latin typeface="楷体" pitchFamily="49" charset="-122"/>
                        <a:ea typeface="楷体" pitchFamily="49"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vMerge="1">
                  <a:txBody>
                    <a:bodyPr/>
                    <a:lstStyle/>
                    <a:p>
                      <a:endParaRPr lang="zh-CN" altLang="en-US"/>
                    </a:p>
                  </a:txBody>
                  <a:tcPr/>
                </a:tc>
                <a:tc>
                  <a:txBody>
                    <a:bodyPr/>
                    <a:lstStyle/>
                    <a:p>
                      <a:pPr algn="just">
                        <a:spcAft>
                          <a:spcPts val="0"/>
                        </a:spcAft>
                      </a:pPr>
                      <a:r>
                        <a:rPr lang="zh-CN" sz="2400" kern="100">
                          <a:latin typeface="楷体" pitchFamily="49" charset="-122"/>
                          <a:ea typeface="楷体" pitchFamily="49" charset="-122"/>
                          <a:cs typeface="Times New Roman"/>
                        </a:rPr>
                        <a:t>要求提交动画执行文件和源文件，即</a:t>
                      </a:r>
                      <a:r>
                        <a:rPr lang="en-US" sz="2400" kern="100">
                          <a:latin typeface="楷体" pitchFamily="49" charset="-122"/>
                          <a:ea typeface="楷体" pitchFamily="49" charset="-122"/>
                          <a:cs typeface="Times New Roman"/>
                        </a:rPr>
                        <a:t>fla</a:t>
                      </a:r>
                      <a:r>
                        <a:rPr lang="zh-CN" sz="2400" kern="100">
                          <a:latin typeface="楷体" pitchFamily="49" charset="-122"/>
                          <a:ea typeface="楷体" pitchFamily="49" charset="-122"/>
                          <a:cs typeface="Times New Roman"/>
                        </a:rPr>
                        <a:t>、</a:t>
                      </a:r>
                      <a:r>
                        <a:rPr lang="en-US" sz="2400" kern="100">
                          <a:latin typeface="楷体" pitchFamily="49" charset="-122"/>
                          <a:ea typeface="楷体" pitchFamily="49" charset="-122"/>
                          <a:cs typeface="Times New Roman"/>
                        </a:rPr>
                        <a:t>swf</a:t>
                      </a:r>
                      <a:r>
                        <a:rPr lang="zh-CN" sz="2400" kern="100">
                          <a:latin typeface="楷体" pitchFamily="49" charset="-122"/>
                          <a:ea typeface="楷体" pitchFamily="49" charset="-122"/>
                          <a:cs typeface="Times New Roman"/>
                        </a:rPr>
                        <a:t>两种文件格式。</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2400" kern="100" dirty="0">
                          <a:latin typeface="楷体" pitchFamily="49" charset="-122"/>
                          <a:ea typeface="楷体" pitchFamily="49" charset="-122"/>
                          <a:cs typeface="Times New Roman"/>
                        </a:rPr>
                        <a:t>M</a:t>
                      </a:r>
                      <a:endParaRPr lang="zh-CN" sz="2400" kern="100" dirty="0">
                        <a:latin typeface="楷体" pitchFamily="49" charset="-122"/>
                        <a:ea typeface="楷体" pitchFamily="49"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29719" name="Rectangle 1"/>
          <p:cNvSpPr>
            <a:spLocks noChangeArrowheads="1"/>
          </p:cNvSpPr>
          <p:nvPr/>
        </p:nvSpPr>
        <p:spPr bwMode="auto">
          <a:xfrm>
            <a:off x="0" y="1089025"/>
            <a:ext cx="2159000" cy="461963"/>
          </a:xfrm>
          <a:prstGeom prst="rect">
            <a:avLst/>
          </a:prstGeom>
          <a:noFill/>
          <a:ln w="9525">
            <a:noFill/>
            <a:miter lim="800000"/>
            <a:headEnd/>
            <a:tailEnd/>
          </a:ln>
        </p:spPr>
        <p:txBody>
          <a:bodyPr wrap="none" anchor="ctr">
            <a:spAutoFit/>
          </a:bodyPr>
          <a:lstStyle/>
          <a:p>
            <a:pPr indent="268288" eaLnBrk="0" hangingPunct="0"/>
            <a:r>
              <a:rPr lang="en-US" altLang="zh-CN" b="1">
                <a:latin typeface="楷体" pitchFamily="49" charset="-122"/>
                <a:ea typeface="楷体" pitchFamily="49" charset="-122"/>
                <a:cs typeface="Times New Roman" pitchFamily="18" charset="0"/>
              </a:rPr>
              <a:t>3</a:t>
            </a:r>
            <a:r>
              <a:rPr lang="zh-CN" altLang="en-US" b="1">
                <a:latin typeface="楷体" pitchFamily="49" charset="-122"/>
                <a:ea typeface="楷体" pitchFamily="49" charset="-122"/>
                <a:cs typeface="Times New Roman" pitchFamily="18" charset="0"/>
              </a:rPr>
              <a:t>．提交要求</a:t>
            </a:r>
            <a:endParaRPr lang="zh-CN" altLang="en-US">
              <a:latin typeface="楷体" pitchFamily="49" charset="-122"/>
              <a:ea typeface="楷体" pitchFamily="49" charset="-122"/>
              <a:cs typeface="Times New Roman" pitchFamily="18" charset="0"/>
            </a:endParaRPr>
          </a:p>
        </p:txBody>
      </p:sp>
    </p:spTree>
  </p:cSld>
  <p:clrMapOvr>
    <a:masterClrMapping/>
  </p:clrMapOvr>
  <p:timing>
    <p:tnLst>
      <p:par>
        <p:cTn xmlns:p14="http://schemas.microsoft.com/office/powerpoint/2010/mai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标题 1"/>
          <p:cNvSpPr>
            <a:spLocks noGrp="1"/>
          </p:cNvSpPr>
          <p:nvPr>
            <p:ph type="title"/>
          </p:nvPr>
        </p:nvSpPr>
        <p:spPr/>
        <p:txBody>
          <a:bodyPr/>
          <a:lstStyle/>
          <a:p>
            <a:r>
              <a:rPr lang="zh-CN" altLang="en-US" smtClean="0"/>
              <a:t>教学课件</a:t>
            </a:r>
          </a:p>
        </p:txBody>
      </p:sp>
      <p:sp>
        <p:nvSpPr>
          <p:cNvPr id="31747" name="内容占位符 2"/>
          <p:cNvSpPr>
            <a:spLocks noGrp="1"/>
          </p:cNvSpPr>
          <p:nvPr>
            <p:ph idx="1"/>
          </p:nvPr>
        </p:nvSpPr>
        <p:spPr>
          <a:xfrm>
            <a:off x="468313" y="1268413"/>
            <a:ext cx="8229600" cy="1655762"/>
          </a:xfrm>
        </p:spPr>
        <p:txBody>
          <a:bodyPr/>
          <a:lstStyle/>
          <a:p>
            <a:pPr marL="0" indent="0">
              <a:lnSpc>
                <a:spcPct val="150000"/>
              </a:lnSpc>
              <a:buFont typeface="Wingdings" pitchFamily="2" charset="2"/>
              <a:buNone/>
            </a:pPr>
            <a:r>
              <a:rPr lang="en-US" altLang="zh-CN" smtClean="0">
                <a:latin typeface="楷体" pitchFamily="49" charset="-122"/>
                <a:ea typeface="楷体" pitchFamily="49" charset="-122"/>
              </a:rPr>
              <a:t>    </a:t>
            </a:r>
            <a:r>
              <a:rPr lang="zh-CN" altLang="zh-CN" smtClean="0">
                <a:latin typeface="楷体" pitchFamily="49" charset="-122"/>
                <a:ea typeface="楷体" pitchFamily="49" charset="-122"/>
              </a:rPr>
              <a:t>教学课件是为执行一个或多个教学任务而按照一定教学策略设计的计算机应用程序，一般包含多种媒体素材。根据开发工具可以分为网页课件、</a:t>
            </a:r>
            <a:r>
              <a:rPr lang="en-US" altLang="zh-CN" smtClean="0">
                <a:latin typeface="楷体" pitchFamily="49" charset="-122"/>
                <a:ea typeface="楷体" pitchFamily="49" charset="-122"/>
              </a:rPr>
              <a:t>Authorware</a:t>
            </a:r>
            <a:r>
              <a:rPr lang="zh-CN" altLang="zh-CN" smtClean="0">
                <a:latin typeface="楷体" pitchFamily="49" charset="-122"/>
                <a:ea typeface="楷体" pitchFamily="49" charset="-122"/>
              </a:rPr>
              <a:t>课件、</a:t>
            </a:r>
            <a:r>
              <a:rPr lang="en-US" altLang="zh-CN" smtClean="0">
                <a:latin typeface="楷体" pitchFamily="49" charset="-122"/>
                <a:ea typeface="楷体" pitchFamily="49" charset="-122"/>
              </a:rPr>
              <a:t>PPT</a:t>
            </a:r>
            <a:r>
              <a:rPr lang="zh-CN" altLang="zh-CN" smtClean="0">
                <a:latin typeface="楷体" pitchFamily="49" charset="-122"/>
                <a:ea typeface="楷体" pitchFamily="49" charset="-122"/>
              </a:rPr>
              <a:t>课件等</a:t>
            </a:r>
            <a:endParaRPr lang="zh-CN" altLang="en-US" smtClean="0">
              <a:latin typeface="楷体" pitchFamily="49" charset="-122"/>
              <a:ea typeface="楷体" pitchFamily="49" charset="-122"/>
            </a:endParaRPr>
          </a:p>
        </p:txBody>
      </p:sp>
      <p:sp>
        <p:nvSpPr>
          <p:cNvPr id="31748" name="Rectangle 1"/>
          <p:cNvSpPr>
            <a:spLocks noChangeArrowheads="1"/>
          </p:cNvSpPr>
          <p:nvPr/>
        </p:nvSpPr>
        <p:spPr bwMode="auto">
          <a:xfrm>
            <a:off x="0" y="2960688"/>
            <a:ext cx="2005013" cy="831850"/>
          </a:xfrm>
          <a:prstGeom prst="rect">
            <a:avLst/>
          </a:prstGeom>
          <a:noFill/>
          <a:ln w="9525">
            <a:noFill/>
            <a:miter lim="800000"/>
            <a:headEnd/>
            <a:tailEnd/>
          </a:ln>
        </p:spPr>
        <p:txBody>
          <a:bodyPr wrap="none" anchor="ctr">
            <a:spAutoFit/>
          </a:bodyPr>
          <a:lstStyle/>
          <a:p>
            <a:pPr indent="127000" eaLnBrk="0" hangingPunct="0"/>
            <a:r>
              <a:rPr lang="en-US" altLang="zh-CN">
                <a:latin typeface="楷体" pitchFamily="49" charset="-122"/>
                <a:ea typeface="楷体" pitchFamily="49" charset="-122"/>
                <a:cs typeface="Times New Roman" pitchFamily="18" charset="0"/>
              </a:rPr>
              <a:t>1. </a:t>
            </a:r>
            <a:r>
              <a:rPr lang="zh-CN" altLang="en-US">
                <a:latin typeface="楷体" pitchFamily="49" charset="-122"/>
                <a:ea typeface="楷体" pitchFamily="49" charset="-122"/>
                <a:cs typeface="Times New Roman" pitchFamily="18" charset="0"/>
              </a:rPr>
              <a:t>网页课件</a:t>
            </a:r>
          </a:p>
          <a:p>
            <a:pPr indent="127000" eaLnBrk="0" hangingPunct="0"/>
            <a:endParaRPr lang="zh-CN" altLang="en-US">
              <a:latin typeface="楷体" pitchFamily="49" charset="-122"/>
              <a:ea typeface="楷体" pitchFamily="49" charset="-122"/>
              <a:cs typeface="Times New Roman" pitchFamily="18" charset="0"/>
            </a:endParaRPr>
          </a:p>
        </p:txBody>
      </p:sp>
      <p:graphicFrame>
        <p:nvGraphicFramePr>
          <p:cNvPr id="6" name="表格 5"/>
          <p:cNvGraphicFramePr>
            <a:graphicFrameLocks noGrp="1"/>
          </p:cNvGraphicFramePr>
          <p:nvPr/>
        </p:nvGraphicFramePr>
        <p:xfrm>
          <a:off x="395288" y="3500438"/>
          <a:ext cx="8748464" cy="3048000"/>
        </p:xfrm>
        <a:graphic>
          <a:graphicData uri="http://schemas.openxmlformats.org/drawingml/2006/table">
            <a:tbl>
              <a:tblPr/>
              <a:tblGrid>
                <a:gridCol w="7963848"/>
                <a:gridCol w="784616"/>
              </a:tblGrid>
              <a:tr h="0">
                <a:tc>
                  <a:txBody>
                    <a:bodyPr/>
                    <a:lstStyle/>
                    <a:p>
                      <a:pPr indent="127000" algn="ctr">
                        <a:spcAft>
                          <a:spcPts val="0"/>
                        </a:spcAft>
                      </a:pPr>
                      <a:r>
                        <a:rPr lang="zh-CN" sz="2000" b="1" kern="100" dirty="0">
                          <a:latin typeface="楷体" pitchFamily="49" charset="-122"/>
                          <a:ea typeface="楷体" pitchFamily="49" charset="-122"/>
                          <a:cs typeface="Times New Roman"/>
                        </a:rPr>
                        <a:t>技术要求</a:t>
                      </a:r>
                      <a:endParaRPr lang="zh-CN" sz="2000" kern="100" dirty="0">
                        <a:latin typeface="楷体" pitchFamily="49" charset="-122"/>
                        <a:ea typeface="楷体" pitchFamily="49" charset="-122"/>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spcAft>
                          <a:spcPts val="0"/>
                        </a:spcAft>
                      </a:pPr>
                      <a:r>
                        <a:rPr lang="zh-CN" sz="2000" b="1" kern="100">
                          <a:latin typeface="楷体" pitchFamily="49" charset="-122"/>
                          <a:ea typeface="楷体" pitchFamily="49" charset="-122"/>
                          <a:cs typeface="Times New Roman"/>
                        </a:rPr>
                        <a:t>属性</a:t>
                      </a:r>
                      <a:endParaRPr lang="zh-CN" sz="2000" kern="100">
                        <a:latin typeface="楷体" pitchFamily="49" charset="-122"/>
                        <a:ea typeface="楷体" pitchFamily="49" charset="-122"/>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indent="127000" algn="just">
                        <a:spcAft>
                          <a:spcPts val="0"/>
                        </a:spcAft>
                      </a:pPr>
                      <a:r>
                        <a:rPr lang="zh-CN" sz="2000" kern="100">
                          <a:latin typeface="楷体" pitchFamily="49" charset="-122"/>
                          <a:ea typeface="楷体" pitchFamily="49" charset="-122"/>
                          <a:cs typeface="Times New Roman"/>
                        </a:rPr>
                        <a:t>网页目录层次清晰，命名简洁、准确、合理。</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spcAft>
                          <a:spcPts val="0"/>
                        </a:spcAft>
                      </a:pPr>
                      <a:r>
                        <a:rPr lang="en-US" sz="2000" kern="100">
                          <a:latin typeface="楷体" pitchFamily="49" charset="-122"/>
                          <a:ea typeface="楷体" pitchFamily="49" charset="-122"/>
                          <a:cs typeface="Times New Roman"/>
                        </a:rPr>
                        <a:t>M</a:t>
                      </a:r>
                      <a:endParaRPr lang="zh-CN" sz="2000" kern="100">
                        <a:latin typeface="楷体" pitchFamily="49" charset="-122"/>
                        <a:ea typeface="楷体" pitchFamily="49" charset="-122"/>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indent="127000" algn="just">
                        <a:spcAft>
                          <a:spcPts val="0"/>
                        </a:spcAft>
                      </a:pPr>
                      <a:r>
                        <a:rPr lang="zh-CN" sz="2000" kern="100">
                          <a:latin typeface="楷体" pitchFamily="49" charset="-122"/>
                          <a:ea typeface="楷体" pitchFamily="49" charset="-122"/>
                          <a:cs typeface="Times New Roman"/>
                        </a:rPr>
                        <a:t>网页内的所有路径写法均使用相对路径，如“</a:t>
                      </a:r>
                      <a:r>
                        <a:rPr lang="en-US" sz="2000" kern="100">
                          <a:latin typeface="楷体" pitchFamily="49" charset="-122"/>
                          <a:ea typeface="楷体" pitchFamily="49" charset="-122"/>
                          <a:cs typeface="Times New Roman"/>
                        </a:rPr>
                        <a:t>images/logo.jpg</a:t>
                      </a:r>
                      <a:r>
                        <a:rPr lang="zh-CN" sz="2000" kern="100">
                          <a:latin typeface="楷体" pitchFamily="49" charset="-122"/>
                          <a:ea typeface="楷体" pitchFamily="49" charset="-122"/>
                          <a:cs typeface="Times New Roman"/>
                        </a:rPr>
                        <a:t>”。</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spcAft>
                          <a:spcPts val="0"/>
                        </a:spcAft>
                      </a:pPr>
                      <a:r>
                        <a:rPr lang="en-US" sz="2000" kern="100">
                          <a:latin typeface="楷体" pitchFamily="49" charset="-122"/>
                          <a:ea typeface="楷体" pitchFamily="49" charset="-122"/>
                          <a:cs typeface="Times New Roman"/>
                        </a:rPr>
                        <a:t>M</a:t>
                      </a:r>
                      <a:endParaRPr lang="zh-CN" sz="2000" kern="100">
                        <a:latin typeface="楷体" pitchFamily="49" charset="-122"/>
                        <a:ea typeface="楷体" pitchFamily="49" charset="-122"/>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indent="127000" algn="just">
                        <a:spcAft>
                          <a:spcPts val="0"/>
                        </a:spcAft>
                      </a:pPr>
                      <a:r>
                        <a:rPr lang="zh-CN" sz="2000" kern="100">
                          <a:latin typeface="楷体" pitchFamily="49" charset="-122"/>
                          <a:ea typeface="楷体" pitchFamily="49" charset="-122"/>
                          <a:cs typeface="Times New Roman"/>
                        </a:rPr>
                        <a:t>请使用标准的网页编辑工具编辑网页，不要直接将</a:t>
                      </a:r>
                      <a:r>
                        <a:rPr lang="en-US" sz="2000" kern="100">
                          <a:latin typeface="楷体" pitchFamily="49" charset="-122"/>
                          <a:ea typeface="楷体" pitchFamily="49" charset="-122"/>
                          <a:cs typeface="Times New Roman"/>
                        </a:rPr>
                        <a:t>Microsoft Word</a:t>
                      </a:r>
                      <a:r>
                        <a:rPr lang="zh-CN" sz="2000" kern="100">
                          <a:latin typeface="楷体" pitchFamily="49" charset="-122"/>
                          <a:ea typeface="楷体" pitchFamily="49" charset="-122"/>
                          <a:cs typeface="Times New Roman"/>
                        </a:rPr>
                        <a:t>等文字格式文件粘入网页文件中，避免出现大量垃圾代码。</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spcAft>
                          <a:spcPts val="0"/>
                        </a:spcAft>
                      </a:pPr>
                      <a:r>
                        <a:rPr lang="en-US" sz="2000" kern="100">
                          <a:latin typeface="楷体" pitchFamily="49" charset="-122"/>
                          <a:ea typeface="楷体" pitchFamily="49" charset="-122"/>
                          <a:cs typeface="Times New Roman"/>
                        </a:rPr>
                        <a:t>M</a:t>
                      </a:r>
                      <a:endParaRPr lang="zh-CN" sz="2000" kern="100">
                        <a:latin typeface="楷体" pitchFamily="49" charset="-122"/>
                        <a:ea typeface="楷体" pitchFamily="49" charset="-122"/>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indent="127000" algn="just">
                        <a:spcAft>
                          <a:spcPts val="0"/>
                        </a:spcAft>
                      </a:pPr>
                      <a:r>
                        <a:rPr lang="zh-CN" sz="2000" kern="100">
                          <a:latin typeface="楷体" pitchFamily="49" charset="-122"/>
                          <a:ea typeface="楷体" pitchFamily="49" charset="-122"/>
                          <a:cs typeface="Times New Roman"/>
                        </a:rPr>
                        <a:t>对于背景、表格、字体、字号、字体颜色等统一使用样式表（</a:t>
                      </a:r>
                      <a:r>
                        <a:rPr lang="en-US" sz="2000" kern="100">
                          <a:latin typeface="楷体" pitchFamily="49" charset="-122"/>
                          <a:ea typeface="楷体" pitchFamily="49" charset="-122"/>
                          <a:cs typeface="Times New Roman"/>
                        </a:rPr>
                        <a:t>CSS</a:t>
                      </a:r>
                      <a:r>
                        <a:rPr lang="zh-CN" sz="2000" kern="100">
                          <a:latin typeface="楷体" pitchFamily="49" charset="-122"/>
                          <a:ea typeface="楷体" pitchFamily="49" charset="-122"/>
                          <a:cs typeface="Times New Roman"/>
                        </a:rPr>
                        <a:t>）处理，除极个别情况，不要手动指定文字样式。</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spcAft>
                          <a:spcPts val="0"/>
                        </a:spcAft>
                      </a:pPr>
                      <a:r>
                        <a:rPr lang="en-US" sz="2000" kern="100">
                          <a:latin typeface="楷体" pitchFamily="49" charset="-122"/>
                          <a:ea typeface="楷体" pitchFamily="49" charset="-122"/>
                          <a:cs typeface="Times New Roman"/>
                        </a:rPr>
                        <a:t>M</a:t>
                      </a:r>
                      <a:endParaRPr lang="zh-CN" sz="2000" kern="100">
                        <a:latin typeface="楷体" pitchFamily="49" charset="-122"/>
                        <a:ea typeface="楷体" pitchFamily="49" charset="-122"/>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indent="127000" algn="just">
                        <a:spcAft>
                          <a:spcPts val="0"/>
                        </a:spcAft>
                      </a:pPr>
                      <a:r>
                        <a:rPr lang="zh-CN" sz="2000" kern="100">
                          <a:latin typeface="楷体" pitchFamily="49" charset="-122"/>
                          <a:ea typeface="楷体" pitchFamily="49" charset="-122"/>
                          <a:cs typeface="Times New Roman"/>
                        </a:rPr>
                        <a:t>不同网页的样式风格尽量一致，在背景、色调、字体、字号上不要相差太多。</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spcAft>
                          <a:spcPts val="0"/>
                        </a:spcAft>
                      </a:pPr>
                      <a:r>
                        <a:rPr lang="en-US" sz="2000" kern="100">
                          <a:latin typeface="楷体" pitchFamily="49" charset="-122"/>
                          <a:ea typeface="楷体" pitchFamily="49" charset="-122"/>
                          <a:cs typeface="Times New Roman"/>
                        </a:rPr>
                        <a:t>O</a:t>
                      </a:r>
                      <a:endParaRPr lang="zh-CN" sz="2000" kern="100">
                        <a:latin typeface="楷体" pitchFamily="49" charset="-122"/>
                        <a:ea typeface="楷体" pitchFamily="49" charset="-122"/>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indent="127000" algn="just">
                        <a:spcAft>
                          <a:spcPts val="0"/>
                        </a:spcAft>
                      </a:pPr>
                      <a:r>
                        <a:rPr lang="zh-CN" sz="2000" kern="100" dirty="0">
                          <a:latin typeface="楷体" pitchFamily="49" charset="-122"/>
                          <a:ea typeface="楷体" pitchFamily="49" charset="-122"/>
                          <a:cs typeface="Times New Roman"/>
                        </a:rPr>
                        <a:t>每个网页</a:t>
                      </a:r>
                      <a:r>
                        <a:rPr lang="zh-CN" sz="2000" kern="100" dirty="0" smtClean="0">
                          <a:latin typeface="楷体" pitchFamily="49" charset="-122"/>
                          <a:ea typeface="楷体" pitchFamily="49" charset="-122"/>
                          <a:cs typeface="Times New Roman"/>
                        </a:rPr>
                        <a:t>在</a:t>
                      </a:r>
                      <a:r>
                        <a:rPr lang="en-US" altLang="zh-CN" sz="2000" kern="100" dirty="0" smtClean="0">
                          <a:latin typeface="楷体" pitchFamily="49" charset="-122"/>
                          <a:ea typeface="楷体" pitchFamily="49" charset="-122"/>
                          <a:cs typeface="Times New Roman"/>
                        </a:rPr>
                        <a:t>1024</a:t>
                      </a:r>
                      <a:r>
                        <a:rPr lang="en-US" sz="2000" kern="100" dirty="0" smtClean="0">
                          <a:latin typeface="楷体" pitchFamily="49" charset="-122"/>
                          <a:ea typeface="楷体" pitchFamily="49" charset="-122"/>
                          <a:cs typeface="Times New Roman"/>
                        </a:rPr>
                        <a:t>*768</a:t>
                      </a:r>
                      <a:r>
                        <a:rPr lang="zh-CN" sz="2000" kern="100" dirty="0" smtClean="0">
                          <a:latin typeface="楷体" pitchFamily="49" charset="-122"/>
                          <a:ea typeface="楷体" pitchFamily="49" charset="-122"/>
                          <a:cs typeface="Times New Roman"/>
                        </a:rPr>
                        <a:t>分辨率</a:t>
                      </a:r>
                      <a:r>
                        <a:rPr lang="zh-CN" sz="2000" kern="100" dirty="0">
                          <a:latin typeface="楷体" pitchFamily="49" charset="-122"/>
                          <a:ea typeface="楷体" pitchFamily="49" charset="-122"/>
                          <a:cs typeface="Times New Roman"/>
                        </a:rPr>
                        <a:t>下不出现横向滚动条。</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spcAft>
                          <a:spcPts val="0"/>
                        </a:spcAft>
                      </a:pPr>
                      <a:r>
                        <a:rPr lang="en-US" sz="2000" kern="100" dirty="0">
                          <a:latin typeface="楷体" pitchFamily="49" charset="-122"/>
                          <a:ea typeface="楷体" pitchFamily="49" charset="-122"/>
                          <a:cs typeface="Times New Roman"/>
                        </a:rPr>
                        <a:t>M</a:t>
                      </a:r>
                      <a:endParaRPr lang="zh-CN" sz="2000" kern="100" dirty="0">
                        <a:latin typeface="楷体" pitchFamily="49" charset="-122"/>
                        <a:ea typeface="楷体" pitchFamily="49" charset="-122"/>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xmlns:p14="http://schemas.microsoft.com/office/powerpoint/2010/mai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标题 1"/>
          <p:cNvSpPr>
            <a:spLocks noGrp="1"/>
          </p:cNvSpPr>
          <p:nvPr>
            <p:ph type="title"/>
          </p:nvPr>
        </p:nvSpPr>
        <p:spPr/>
        <p:txBody>
          <a:bodyPr/>
          <a:lstStyle/>
          <a:p>
            <a:r>
              <a:rPr lang="zh-CN" altLang="en-US" smtClean="0"/>
              <a:t>教学课件</a:t>
            </a:r>
          </a:p>
        </p:txBody>
      </p:sp>
      <p:graphicFrame>
        <p:nvGraphicFramePr>
          <p:cNvPr id="4" name="表格 3"/>
          <p:cNvGraphicFramePr>
            <a:graphicFrameLocks noGrp="1"/>
          </p:cNvGraphicFramePr>
          <p:nvPr/>
        </p:nvGraphicFramePr>
        <p:xfrm>
          <a:off x="250825" y="2060575"/>
          <a:ext cx="8820472" cy="4023360"/>
        </p:xfrm>
        <a:graphic>
          <a:graphicData uri="http://schemas.openxmlformats.org/drawingml/2006/table">
            <a:tbl>
              <a:tblPr/>
              <a:tblGrid>
                <a:gridCol w="8097410"/>
                <a:gridCol w="723062"/>
              </a:tblGrid>
              <a:tr h="0">
                <a:tc>
                  <a:txBody>
                    <a:bodyPr/>
                    <a:lstStyle/>
                    <a:p>
                      <a:pPr algn="ctr" fontAlgn="base">
                        <a:spcAft>
                          <a:spcPts val="0"/>
                        </a:spcAft>
                      </a:pPr>
                      <a:r>
                        <a:rPr lang="zh-CN" sz="2400" b="1" kern="100">
                          <a:latin typeface="楷体" pitchFamily="49" charset="-122"/>
                          <a:ea typeface="楷体" pitchFamily="49" charset="-122"/>
                          <a:cs typeface="Times New Roman"/>
                        </a:rPr>
                        <a:t>技术要求</a:t>
                      </a:r>
                      <a:endParaRPr lang="zh-CN" sz="2400" kern="100">
                        <a:latin typeface="楷体" pitchFamily="49" charset="-122"/>
                        <a:ea typeface="楷体" pitchFamily="49" charset="-122"/>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ase">
                        <a:spcAft>
                          <a:spcPts val="0"/>
                        </a:spcAft>
                      </a:pPr>
                      <a:r>
                        <a:rPr lang="zh-CN" sz="2400" b="1" kern="100">
                          <a:latin typeface="楷体" pitchFamily="49" charset="-122"/>
                          <a:ea typeface="楷体" pitchFamily="49" charset="-122"/>
                          <a:cs typeface="Times New Roman"/>
                        </a:rPr>
                        <a:t>属性</a:t>
                      </a:r>
                      <a:endParaRPr lang="zh-CN" sz="2400" kern="100">
                        <a:latin typeface="楷体" pitchFamily="49" charset="-122"/>
                        <a:ea typeface="楷体" pitchFamily="49" charset="-122"/>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just" fontAlgn="base">
                        <a:spcAft>
                          <a:spcPts val="0"/>
                        </a:spcAft>
                      </a:pPr>
                      <a:r>
                        <a:rPr lang="zh-CN" sz="2400" kern="100">
                          <a:latin typeface="楷体" pitchFamily="49" charset="-122"/>
                          <a:ea typeface="楷体" pitchFamily="49" charset="-122"/>
                          <a:cs typeface="Times New Roman"/>
                        </a:rPr>
                        <a:t>课件的开始要有醒目的标题，标题要能够体现课件所表现的内容。</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ase">
                        <a:spcAft>
                          <a:spcPts val="0"/>
                        </a:spcAft>
                      </a:pPr>
                      <a:r>
                        <a:rPr lang="en-US" sz="2400" kern="100">
                          <a:latin typeface="楷体" pitchFamily="49" charset="-122"/>
                          <a:ea typeface="楷体" pitchFamily="49" charset="-122"/>
                          <a:cs typeface="Times New Roman"/>
                        </a:rPr>
                        <a:t>M</a:t>
                      </a:r>
                      <a:endParaRPr lang="zh-CN" sz="2400" kern="100">
                        <a:latin typeface="楷体" pitchFamily="49" charset="-122"/>
                        <a:ea typeface="楷体" pitchFamily="49" charset="-122"/>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just" fontAlgn="base">
                        <a:spcAft>
                          <a:spcPts val="0"/>
                        </a:spcAft>
                      </a:pPr>
                      <a:r>
                        <a:rPr lang="zh-CN" sz="2400" kern="100">
                          <a:latin typeface="楷体" pitchFamily="49" charset="-122"/>
                          <a:ea typeface="楷体" pitchFamily="49" charset="-122"/>
                          <a:cs typeface="Times New Roman"/>
                        </a:rPr>
                        <a:t>画面简洁、清晰，主要内容放在中心位置。界面友好，交互设计合理，操作简单。</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ase">
                        <a:spcAft>
                          <a:spcPts val="0"/>
                        </a:spcAft>
                      </a:pPr>
                      <a:r>
                        <a:rPr lang="en-US" sz="2400" kern="100">
                          <a:latin typeface="楷体" pitchFamily="49" charset="-122"/>
                          <a:ea typeface="楷体" pitchFamily="49" charset="-122"/>
                          <a:cs typeface="Times New Roman"/>
                        </a:rPr>
                        <a:t>M</a:t>
                      </a:r>
                      <a:endParaRPr lang="zh-CN" sz="2400" kern="100">
                        <a:latin typeface="楷体" pitchFamily="49" charset="-122"/>
                        <a:ea typeface="楷体" pitchFamily="49" charset="-122"/>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just" fontAlgn="base">
                        <a:spcAft>
                          <a:spcPts val="0"/>
                        </a:spcAft>
                      </a:pPr>
                      <a:r>
                        <a:rPr lang="zh-CN" sz="2400" kern="100">
                          <a:latin typeface="楷体" pitchFamily="49" charset="-122"/>
                          <a:ea typeface="楷体" pitchFamily="49" charset="-122"/>
                          <a:cs typeface="Times New Roman"/>
                        </a:rPr>
                        <a:t>如果有解说，配音应标准，无噪音，声音悦耳，音量适当，快慢适度，并提供控制解说的开关。</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ase">
                        <a:spcAft>
                          <a:spcPts val="0"/>
                        </a:spcAft>
                      </a:pPr>
                      <a:r>
                        <a:rPr lang="en-US" sz="2400" kern="100">
                          <a:latin typeface="楷体" pitchFamily="49" charset="-122"/>
                          <a:ea typeface="楷体" pitchFamily="49" charset="-122"/>
                          <a:cs typeface="Times New Roman"/>
                        </a:rPr>
                        <a:t>M</a:t>
                      </a:r>
                      <a:endParaRPr lang="zh-CN" sz="2400" kern="100">
                        <a:latin typeface="楷体" pitchFamily="49" charset="-122"/>
                        <a:ea typeface="楷体" pitchFamily="49" charset="-122"/>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indent="127000" algn="just">
                        <a:spcAft>
                          <a:spcPts val="0"/>
                        </a:spcAft>
                      </a:pPr>
                      <a:r>
                        <a:rPr lang="zh-CN" sz="2400" kern="100" dirty="0">
                          <a:latin typeface="楷体" pitchFamily="49" charset="-122"/>
                          <a:ea typeface="楷体" pitchFamily="49" charset="-122"/>
                          <a:cs typeface="Times New Roman"/>
                        </a:rPr>
                        <a:t>在课件中不同位置使用的导航按钮（如跳转、返回、播放控制等）保持风格一致。</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spcAft>
                          <a:spcPts val="0"/>
                        </a:spcAft>
                      </a:pPr>
                      <a:r>
                        <a:rPr lang="en-US" sz="2400" kern="100">
                          <a:latin typeface="楷体" pitchFamily="49" charset="-122"/>
                          <a:ea typeface="楷体" pitchFamily="49" charset="-122"/>
                          <a:cs typeface="Times New Roman"/>
                        </a:rPr>
                        <a:t>O</a:t>
                      </a:r>
                      <a:endParaRPr lang="zh-CN" sz="2400" kern="100">
                        <a:latin typeface="楷体" pitchFamily="49" charset="-122"/>
                        <a:ea typeface="楷体" pitchFamily="49" charset="-122"/>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indent="127000" algn="just">
                        <a:spcAft>
                          <a:spcPts val="0"/>
                        </a:spcAft>
                      </a:pPr>
                      <a:r>
                        <a:rPr lang="zh-CN" sz="2400" kern="100">
                          <a:latin typeface="楷体" pitchFamily="49" charset="-122"/>
                          <a:ea typeface="楷体" pitchFamily="49" charset="-122"/>
                          <a:cs typeface="Times New Roman"/>
                        </a:rPr>
                        <a:t>全屏播放的课件，必须在明显位置有“退出”按钮。</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spcAft>
                          <a:spcPts val="0"/>
                        </a:spcAft>
                      </a:pPr>
                      <a:r>
                        <a:rPr lang="en-US" sz="2400" kern="100" dirty="0">
                          <a:latin typeface="楷体" pitchFamily="49" charset="-122"/>
                          <a:ea typeface="楷体" pitchFamily="49" charset="-122"/>
                          <a:cs typeface="Times New Roman"/>
                        </a:rPr>
                        <a:t>M</a:t>
                      </a:r>
                      <a:endParaRPr lang="zh-CN" sz="2400" kern="100" dirty="0">
                        <a:latin typeface="楷体" pitchFamily="49" charset="-122"/>
                        <a:ea typeface="楷体" pitchFamily="49" charset="-122"/>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32794" name="Rectangle 1"/>
          <p:cNvSpPr>
            <a:spLocks noChangeArrowheads="1"/>
          </p:cNvSpPr>
          <p:nvPr/>
        </p:nvSpPr>
        <p:spPr bwMode="auto">
          <a:xfrm>
            <a:off x="0" y="1193800"/>
            <a:ext cx="2916238" cy="461963"/>
          </a:xfrm>
          <a:prstGeom prst="rect">
            <a:avLst/>
          </a:prstGeom>
          <a:noFill/>
          <a:ln w="9525">
            <a:noFill/>
            <a:miter lim="800000"/>
            <a:headEnd/>
            <a:tailEnd/>
          </a:ln>
        </p:spPr>
        <p:txBody>
          <a:bodyPr wrap="none" anchor="ctr">
            <a:spAutoFit/>
          </a:bodyPr>
          <a:lstStyle/>
          <a:p>
            <a:pPr indent="266700" eaLnBrk="0" hangingPunct="0"/>
            <a:r>
              <a:rPr lang="en-US" altLang="zh-CN">
                <a:latin typeface="楷体" pitchFamily="49" charset="-122"/>
                <a:ea typeface="楷体" pitchFamily="49" charset="-122"/>
                <a:cs typeface="Times New Roman" pitchFamily="18" charset="0"/>
              </a:rPr>
              <a:t>2.Authorware</a:t>
            </a:r>
            <a:r>
              <a:rPr lang="zh-CN" altLang="en-US">
                <a:latin typeface="楷体" pitchFamily="49" charset="-122"/>
                <a:ea typeface="楷体" pitchFamily="49" charset="-122"/>
                <a:cs typeface="Times New Roman" pitchFamily="18" charset="0"/>
              </a:rPr>
              <a:t>课件</a:t>
            </a:r>
          </a:p>
        </p:txBody>
      </p:sp>
    </p:spTree>
  </p:cSld>
  <p:clrMapOvr>
    <a:masterClrMapping/>
  </p:clrMapOvr>
  <p:timing>
    <p:tnLst>
      <p:par>
        <p:cTn xmlns:p14="http://schemas.microsoft.com/office/powerpoint/2010/mai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标题 1"/>
          <p:cNvSpPr>
            <a:spLocks noGrp="1"/>
          </p:cNvSpPr>
          <p:nvPr>
            <p:ph type="title"/>
          </p:nvPr>
        </p:nvSpPr>
        <p:spPr/>
        <p:txBody>
          <a:bodyPr/>
          <a:lstStyle/>
          <a:p>
            <a:r>
              <a:rPr lang="zh-CN" altLang="en-US" smtClean="0"/>
              <a:t>教学课件</a:t>
            </a:r>
          </a:p>
        </p:txBody>
      </p:sp>
      <p:graphicFrame>
        <p:nvGraphicFramePr>
          <p:cNvPr id="4" name="表格 3"/>
          <p:cNvGraphicFramePr>
            <a:graphicFrameLocks noGrp="1"/>
          </p:cNvGraphicFramePr>
          <p:nvPr/>
        </p:nvGraphicFramePr>
        <p:xfrm>
          <a:off x="179388" y="1700213"/>
          <a:ext cx="8964488" cy="4876800"/>
        </p:xfrm>
        <a:graphic>
          <a:graphicData uri="http://schemas.openxmlformats.org/drawingml/2006/table">
            <a:tbl>
              <a:tblPr/>
              <a:tblGrid>
                <a:gridCol w="1080119"/>
                <a:gridCol w="7423565"/>
                <a:gridCol w="460804"/>
              </a:tblGrid>
              <a:tr h="0">
                <a:tc gridSpan="2">
                  <a:txBody>
                    <a:bodyPr/>
                    <a:lstStyle/>
                    <a:p>
                      <a:pPr algn="ctr">
                        <a:spcAft>
                          <a:spcPts val="0"/>
                        </a:spcAft>
                      </a:pPr>
                      <a:r>
                        <a:rPr lang="zh-CN" sz="2000" b="1" kern="100">
                          <a:latin typeface="楷体" pitchFamily="49" charset="-122"/>
                          <a:ea typeface="楷体" pitchFamily="49" charset="-122"/>
                          <a:cs typeface="Times New Roman"/>
                        </a:rPr>
                        <a:t>技术要求</a:t>
                      </a:r>
                      <a:endParaRPr lang="zh-CN" sz="2000" kern="100">
                        <a:latin typeface="楷体" pitchFamily="49" charset="-122"/>
                        <a:ea typeface="楷体" pitchFamily="49"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a:txBody>
                    <a:bodyPr/>
                    <a:lstStyle/>
                    <a:p>
                      <a:pPr algn="just">
                        <a:spcAft>
                          <a:spcPts val="0"/>
                        </a:spcAft>
                      </a:pPr>
                      <a:r>
                        <a:rPr lang="zh-CN" sz="2000" b="1" kern="100">
                          <a:latin typeface="楷体" pitchFamily="49" charset="-122"/>
                          <a:ea typeface="楷体" pitchFamily="49" charset="-122"/>
                          <a:cs typeface="Times New Roman"/>
                        </a:rPr>
                        <a:t>属性</a:t>
                      </a:r>
                      <a:endParaRPr lang="zh-CN" sz="2000" kern="100">
                        <a:latin typeface="楷体" pitchFamily="49" charset="-122"/>
                        <a:ea typeface="楷体" pitchFamily="49"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just">
                        <a:spcAft>
                          <a:spcPts val="0"/>
                        </a:spcAft>
                      </a:pPr>
                      <a:r>
                        <a:rPr lang="zh-CN" sz="2000" b="1" kern="100">
                          <a:latin typeface="楷体" pitchFamily="49" charset="-122"/>
                          <a:ea typeface="楷体" pitchFamily="49" charset="-122"/>
                          <a:cs typeface="Times New Roman"/>
                        </a:rPr>
                        <a:t>软件</a:t>
                      </a:r>
                      <a:endParaRPr lang="zh-CN" sz="2000" kern="100">
                        <a:latin typeface="楷体" pitchFamily="49" charset="-122"/>
                        <a:ea typeface="楷体" pitchFamily="49" charset="-122"/>
                        <a:cs typeface="Times New Roman"/>
                      </a:endParaRPr>
                    </a:p>
                    <a:p>
                      <a:pPr algn="just">
                        <a:spcAft>
                          <a:spcPts val="0"/>
                        </a:spcAft>
                      </a:pPr>
                      <a:r>
                        <a:rPr lang="zh-CN" sz="2000" b="1" kern="100">
                          <a:latin typeface="楷体" pitchFamily="49" charset="-122"/>
                          <a:ea typeface="楷体" pitchFamily="49" charset="-122"/>
                          <a:cs typeface="Times New Roman"/>
                        </a:rPr>
                        <a:t>版本</a:t>
                      </a:r>
                      <a:endParaRPr lang="zh-CN" sz="2000" kern="100">
                        <a:latin typeface="楷体" pitchFamily="49" charset="-122"/>
                        <a:ea typeface="楷体" pitchFamily="49"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2000" kern="100">
                          <a:solidFill>
                            <a:srgbClr val="000000"/>
                          </a:solidFill>
                          <a:latin typeface="楷体" pitchFamily="49" charset="-122"/>
                          <a:ea typeface="楷体" pitchFamily="49" charset="-122"/>
                          <a:cs typeface="Times New Roman"/>
                        </a:rPr>
                        <a:t>文件制作版本不低于</a:t>
                      </a:r>
                      <a:r>
                        <a:rPr lang="en-US" sz="2000" kern="100">
                          <a:solidFill>
                            <a:srgbClr val="000000"/>
                          </a:solidFill>
                          <a:latin typeface="楷体" pitchFamily="49" charset="-122"/>
                          <a:ea typeface="楷体" pitchFamily="49" charset="-122"/>
                          <a:cs typeface="Times New Roman"/>
                        </a:rPr>
                        <a:t>Microsoft Office 2003</a:t>
                      </a:r>
                      <a:r>
                        <a:rPr lang="zh-CN" sz="2000" kern="100">
                          <a:solidFill>
                            <a:srgbClr val="000000"/>
                          </a:solidFill>
                          <a:latin typeface="楷体" pitchFamily="49" charset="-122"/>
                          <a:ea typeface="楷体" pitchFamily="49" charset="-122"/>
                          <a:cs typeface="Times New Roman"/>
                        </a:rPr>
                        <a:t>，要求上下兼容。</a:t>
                      </a:r>
                      <a:endParaRPr lang="zh-CN" sz="2000" kern="100">
                        <a:latin typeface="楷体" pitchFamily="49" charset="-122"/>
                        <a:ea typeface="楷体" pitchFamily="49"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2000" kern="100">
                          <a:latin typeface="楷体" pitchFamily="49" charset="-122"/>
                          <a:ea typeface="楷体" pitchFamily="49" charset="-122"/>
                          <a:cs typeface="Times New Roman"/>
                        </a:rPr>
                        <a:t>M</a:t>
                      </a:r>
                      <a:endParaRPr lang="zh-CN" sz="2000" kern="100">
                        <a:latin typeface="楷体" pitchFamily="49" charset="-122"/>
                        <a:ea typeface="楷体" pitchFamily="49"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09575">
                <a:tc rowSpan="4">
                  <a:txBody>
                    <a:bodyPr/>
                    <a:lstStyle/>
                    <a:p>
                      <a:pPr algn="just">
                        <a:spcAft>
                          <a:spcPts val="0"/>
                        </a:spcAft>
                      </a:pPr>
                      <a:r>
                        <a:rPr lang="zh-CN" sz="2000" b="1" kern="100">
                          <a:latin typeface="楷体" pitchFamily="49" charset="-122"/>
                          <a:ea typeface="楷体" pitchFamily="49" charset="-122"/>
                          <a:cs typeface="Times New Roman"/>
                        </a:rPr>
                        <a:t>版式</a:t>
                      </a:r>
                      <a:endParaRPr lang="zh-CN" sz="2000" kern="100">
                        <a:latin typeface="楷体" pitchFamily="49" charset="-122"/>
                        <a:ea typeface="楷体" pitchFamily="49" charset="-122"/>
                        <a:cs typeface="Times New Roman"/>
                      </a:endParaRPr>
                    </a:p>
                    <a:p>
                      <a:pPr algn="just">
                        <a:spcAft>
                          <a:spcPts val="0"/>
                        </a:spcAft>
                      </a:pPr>
                      <a:r>
                        <a:rPr lang="zh-CN" sz="2000" b="1" kern="100">
                          <a:latin typeface="楷体" pitchFamily="49" charset="-122"/>
                          <a:ea typeface="楷体" pitchFamily="49" charset="-122"/>
                          <a:cs typeface="Times New Roman"/>
                        </a:rPr>
                        <a:t>设计</a:t>
                      </a:r>
                      <a:endParaRPr lang="zh-CN" sz="2000" kern="100">
                        <a:latin typeface="楷体" pitchFamily="49" charset="-122"/>
                        <a:ea typeface="楷体" pitchFamily="49"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2000" kern="100">
                          <a:solidFill>
                            <a:srgbClr val="000000"/>
                          </a:solidFill>
                          <a:latin typeface="楷体" pitchFamily="49" charset="-122"/>
                          <a:ea typeface="楷体" pitchFamily="49" charset="-122"/>
                          <a:cs typeface="Times New Roman"/>
                        </a:rPr>
                        <a:t>字体字号：每页版面的字数不宜太多。不要使用特殊字体，如有特殊需要，需提供字体文件。</a:t>
                      </a:r>
                      <a:endParaRPr lang="zh-CN" sz="2000" kern="100">
                        <a:latin typeface="楷体" pitchFamily="49" charset="-122"/>
                        <a:ea typeface="楷体" pitchFamily="49"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2000" kern="100">
                          <a:latin typeface="楷体" pitchFamily="49" charset="-122"/>
                          <a:ea typeface="楷体" pitchFamily="49" charset="-122"/>
                          <a:cs typeface="Times New Roman"/>
                        </a:rPr>
                        <a:t>M</a:t>
                      </a:r>
                      <a:endParaRPr lang="zh-CN" sz="2000" kern="100">
                        <a:latin typeface="楷体" pitchFamily="49" charset="-122"/>
                        <a:ea typeface="楷体" pitchFamily="49"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vMerge="1">
                  <a:txBody>
                    <a:bodyPr/>
                    <a:lstStyle/>
                    <a:p>
                      <a:endParaRPr lang="zh-CN" altLang="en-US"/>
                    </a:p>
                  </a:txBody>
                  <a:tcPr/>
                </a:tc>
                <a:tc>
                  <a:txBody>
                    <a:bodyPr/>
                    <a:lstStyle/>
                    <a:p>
                      <a:pPr algn="just">
                        <a:spcAft>
                          <a:spcPts val="0"/>
                        </a:spcAft>
                      </a:pPr>
                      <a:r>
                        <a:rPr lang="zh-CN" sz="2000" kern="100">
                          <a:latin typeface="楷体" pitchFamily="49" charset="-122"/>
                          <a:ea typeface="楷体" pitchFamily="49" charset="-122"/>
                          <a:cs typeface="Times New Roman"/>
                        </a:rPr>
                        <a:t>文字要醒目，避免使用与背景色相近的颜色。</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2000" kern="100">
                          <a:latin typeface="楷体" pitchFamily="49" charset="-122"/>
                          <a:ea typeface="楷体" pitchFamily="49" charset="-122"/>
                          <a:cs typeface="Times New Roman"/>
                        </a:rPr>
                        <a:t>M</a:t>
                      </a:r>
                      <a:endParaRPr lang="zh-CN" sz="2000" kern="100">
                        <a:latin typeface="楷体" pitchFamily="49" charset="-122"/>
                        <a:ea typeface="楷体" pitchFamily="49"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vMerge="1">
                  <a:txBody>
                    <a:bodyPr/>
                    <a:lstStyle/>
                    <a:p>
                      <a:endParaRPr lang="zh-CN" altLang="en-US"/>
                    </a:p>
                  </a:txBody>
                  <a:tcPr/>
                </a:tc>
                <a:tc>
                  <a:txBody>
                    <a:bodyPr/>
                    <a:lstStyle/>
                    <a:p>
                      <a:pPr algn="just">
                        <a:spcAft>
                          <a:spcPts val="0"/>
                        </a:spcAft>
                      </a:pPr>
                      <a:r>
                        <a:rPr lang="zh-CN" sz="2000" kern="100">
                          <a:solidFill>
                            <a:srgbClr val="000000"/>
                          </a:solidFill>
                          <a:latin typeface="楷体" pitchFamily="49" charset="-122"/>
                          <a:ea typeface="楷体" pitchFamily="49" charset="-122"/>
                          <a:cs typeface="Times New Roman"/>
                        </a:rPr>
                        <a:t>恰当使用组合：某些插图中位置相对固定的文本框、数学公式以及图片等应采用组合方式，避免插图中的文字和公式产生相对位移。</a:t>
                      </a:r>
                      <a:endParaRPr lang="zh-CN" sz="2000" kern="100">
                        <a:latin typeface="楷体" pitchFamily="49" charset="-122"/>
                        <a:ea typeface="楷体" pitchFamily="49"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2000" kern="100">
                          <a:latin typeface="楷体" pitchFamily="49" charset="-122"/>
                          <a:ea typeface="楷体" pitchFamily="49" charset="-122"/>
                          <a:cs typeface="Times New Roman"/>
                        </a:rPr>
                        <a:t>O</a:t>
                      </a:r>
                      <a:endParaRPr lang="zh-CN" sz="2000" kern="100">
                        <a:latin typeface="楷体" pitchFamily="49" charset="-122"/>
                        <a:ea typeface="楷体" pitchFamily="49"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62915">
                <a:tc vMerge="1">
                  <a:txBody>
                    <a:bodyPr/>
                    <a:lstStyle/>
                    <a:p>
                      <a:endParaRPr lang="zh-CN" altLang="en-US"/>
                    </a:p>
                  </a:txBody>
                  <a:tcPr/>
                </a:tc>
                <a:tc>
                  <a:txBody>
                    <a:bodyPr/>
                    <a:lstStyle/>
                    <a:p>
                      <a:pPr algn="just">
                        <a:spcAft>
                          <a:spcPts val="0"/>
                        </a:spcAft>
                      </a:pPr>
                      <a:r>
                        <a:rPr lang="zh-CN" sz="2000" kern="100">
                          <a:solidFill>
                            <a:srgbClr val="000000"/>
                          </a:solidFill>
                          <a:latin typeface="楷体" pitchFamily="49" charset="-122"/>
                          <a:ea typeface="楷体" pitchFamily="49" charset="-122"/>
                          <a:cs typeface="Times New Roman"/>
                        </a:rPr>
                        <a:t>动作：演示文稿不宜使用过于花哨的动作，不要随意添加与教学无关的声音效果。</a:t>
                      </a:r>
                      <a:endParaRPr lang="zh-CN" sz="2000" kern="100">
                        <a:latin typeface="楷体" pitchFamily="49" charset="-122"/>
                        <a:ea typeface="楷体" pitchFamily="49"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2000" kern="100">
                          <a:latin typeface="楷体" pitchFamily="49" charset="-122"/>
                          <a:ea typeface="楷体" pitchFamily="49" charset="-122"/>
                          <a:cs typeface="Times New Roman"/>
                        </a:rPr>
                        <a:t>M</a:t>
                      </a:r>
                      <a:endParaRPr lang="zh-CN" sz="2000" kern="100">
                        <a:latin typeface="楷体" pitchFamily="49" charset="-122"/>
                        <a:ea typeface="楷体" pitchFamily="49"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rowSpan="2">
                  <a:txBody>
                    <a:bodyPr/>
                    <a:lstStyle/>
                    <a:p>
                      <a:pPr algn="just">
                        <a:spcAft>
                          <a:spcPts val="0"/>
                        </a:spcAft>
                      </a:pPr>
                      <a:r>
                        <a:rPr lang="zh-CN" sz="2000" b="1" kern="100">
                          <a:latin typeface="楷体" pitchFamily="49" charset="-122"/>
                          <a:ea typeface="楷体" pitchFamily="49" charset="-122"/>
                          <a:cs typeface="Times New Roman"/>
                        </a:rPr>
                        <a:t>导航</a:t>
                      </a:r>
                      <a:endParaRPr lang="zh-CN" sz="2000" kern="100">
                        <a:latin typeface="楷体" pitchFamily="49" charset="-122"/>
                        <a:ea typeface="楷体" pitchFamily="49" charset="-122"/>
                        <a:cs typeface="Times New Roman"/>
                      </a:endParaRPr>
                    </a:p>
                    <a:p>
                      <a:pPr algn="just">
                        <a:spcAft>
                          <a:spcPts val="0"/>
                        </a:spcAft>
                      </a:pPr>
                      <a:r>
                        <a:rPr lang="zh-CN" sz="2000" b="1" kern="100">
                          <a:latin typeface="楷体" pitchFamily="49" charset="-122"/>
                          <a:ea typeface="楷体" pitchFamily="49" charset="-122"/>
                          <a:cs typeface="Times New Roman"/>
                        </a:rPr>
                        <a:t>设计</a:t>
                      </a:r>
                      <a:endParaRPr lang="zh-CN" sz="2000" kern="100">
                        <a:latin typeface="楷体" pitchFamily="49" charset="-122"/>
                        <a:ea typeface="楷体" pitchFamily="49"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2000" kern="100">
                          <a:solidFill>
                            <a:srgbClr val="000000"/>
                          </a:solidFill>
                          <a:latin typeface="楷体" pitchFamily="49" charset="-122"/>
                          <a:ea typeface="楷体" pitchFamily="49" charset="-122"/>
                          <a:cs typeface="Times New Roman"/>
                        </a:rPr>
                        <a:t>PPT</a:t>
                      </a:r>
                      <a:r>
                        <a:rPr lang="zh-CN" sz="2000" kern="100">
                          <a:solidFill>
                            <a:srgbClr val="000000"/>
                          </a:solidFill>
                          <a:latin typeface="楷体" pitchFamily="49" charset="-122"/>
                          <a:ea typeface="楷体" pitchFamily="49" charset="-122"/>
                          <a:cs typeface="Times New Roman"/>
                        </a:rPr>
                        <a:t>内所含链接都是相对链接，并能够正常打开。</a:t>
                      </a:r>
                      <a:endParaRPr lang="zh-CN" sz="2000" kern="100">
                        <a:latin typeface="楷体" pitchFamily="49" charset="-122"/>
                        <a:ea typeface="楷体" pitchFamily="49"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2000" kern="100">
                          <a:latin typeface="楷体" pitchFamily="49" charset="-122"/>
                          <a:ea typeface="楷体" pitchFamily="49" charset="-122"/>
                          <a:cs typeface="Times New Roman"/>
                        </a:rPr>
                        <a:t>M</a:t>
                      </a:r>
                      <a:endParaRPr lang="zh-CN" sz="2000" kern="100">
                        <a:latin typeface="楷体" pitchFamily="49" charset="-122"/>
                        <a:ea typeface="楷体" pitchFamily="49"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40995">
                <a:tc vMerge="1">
                  <a:txBody>
                    <a:bodyPr/>
                    <a:lstStyle/>
                    <a:p>
                      <a:endParaRPr lang="zh-CN" altLang="en-US"/>
                    </a:p>
                  </a:txBody>
                  <a:tcPr/>
                </a:tc>
                <a:tc>
                  <a:txBody>
                    <a:bodyPr/>
                    <a:lstStyle/>
                    <a:p>
                      <a:pPr algn="just">
                        <a:spcAft>
                          <a:spcPts val="0"/>
                        </a:spcAft>
                      </a:pPr>
                      <a:r>
                        <a:rPr lang="zh-CN" sz="2000" kern="100">
                          <a:solidFill>
                            <a:srgbClr val="000000"/>
                          </a:solidFill>
                          <a:latin typeface="楷体" pitchFamily="49" charset="-122"/>
                          <a:ea typeface="楷体" pitchFamily="49" charset="-122"/>
                          <a:cs typeface="Times New Roman"/>
                        </a:rPr>
                        <a:t>文件中链接或插入的其他媒体满足本规范中关于媒体素材资源的技术要求。</a:t>
                      </a:r>
                      <a:endParaRPr lang="zh-CN" sz="2000" kern="100">
                        <a:latin typeface="楷体" pitchFamily="49" charset="-122"/>
                        <a:ea typeface="楷体" pitchFamily="49"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2000" kern="100">
                          <a:latin typeface="楷体" pitchFamily="49" charset="-122"/>
                          <a:ea typeface="楷体" pitchFamily="49" charset="-122"/>
                          <a:cs typeface="Times New Roman"/>
                        </a:rPr>
                        <a:t>M</a:t>
                      </a:r>
                      <a:endParaRPr lang="zh-CN" sz="2000" kern="100">
                        <a:latin typeface="楷体" pitchFamily="49" charset="-122"/>
                        <a:ea typeface="楷体" pitchFamily="49"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just">
                        <a:spcAft>
                          <a:spcPts val="0"/>
                        </a:spcAft>
                      </a:pPr>
                      <a:r>
                        <a:rPr lang="zh-CN" sz="2000" b="1" kern="100">
                          <a:latin typeface="楷体" pitchFamily="49" charset="-122"/>
                          <a:ea typeface="楷体" pitchFamily="49" charset="-122"/>
                          <a:cs typeface="Times New Roman"/>
                        </a:rPr>
                        <a:t>宏</a:t>
                      </a:r>
                      <a:endParaRPr lang="zh-CN" sz="2000" kern="100">
                        <a:latin typeface="楷体" pitchFamily="49" charset="-122"/>
                        <a:ea typeface="楷体" pitchFamily="49"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2000" kern="100">
                          <a:solidFill>
                            <a:srgbClr val="000000"/>
                          </a:solidFill>
                          <a:latin typeface="楷体" pitchFamily="49" charset="-122"/>
                          <a:ea typeface="楷体" pitchFamily="49" charset="-122"/>
                          <a:cs typeface="Times New Roman"/>
                        </a:rPr>
                        <a:t>播放时不要出现宏病毒提示。</a:t>
                      </a:r>
                      <a:endParaRPr lang="zh-CN" sz="2000" kern="100">
                        <a:latin typeface="楷体" pitchFamily="49" charset="-122"/>
                        <a:ea typeface="楷体" pitchFamily="49"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2000" kern="100" dirty="0">
                          <a:latin typeface="楷体" pitchFamily="49" charset="-122"/>
                          <a:ea typeface="楷体" pitchFamily="49" charset="-122"/>
                          <a:cs typeface="Times New Roman"/>
                        </a:rPr>
                        <a:t>O</a:t>
                      </a:r>
                      <a:endParaRPr lang="zh-CN" sz="2000" kern="100" dirty="0">
                        <a:latin typeface="楷体" pitchFamily="49" charset="-122"/>
                        <a:ea typeface="楷体" pitchFamily="49"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33832" name="Rectangle 1"/>
          <p:cNvSpPr>
            <a:spLocks noChangeArrowheads="1"/>
          </p:cNvSpPr>
          <p:nvPr/>
        </p:nvSpPr>
        <p:spPr bwMode="auto">
          <a:xfrm>
            <a:off x="0" y="1193800"/>
            <a:ext cx="2632075" cy="461963"/>
          </a:xfrm>
          <a:prstGeom prst="rect">
            <a:avLst/>
          </a:prstGeom>
          <a:noFill/>
          <a:ln w="9525">
            <a:noFill/>
            <a:miter lim="800000"/>
            <a:headEnd/>
            <a:tailEnd/>
          </a:ln>
        </p:spPr>
        <p:txBody>
          <a:bodyPr wrap="none" anchor="ctr">
            <a:spAutoFit/>
          </a:bodyPr>
          <a:lstStyle/>
          <a:p>
            <a:pPr indent="268288" eaLnBrk="0" hangingPunct="0"/>
            <a:r>
              <a:rPr lang="en-US" altLang="zh-CN" b="1">
                <a:cs typeface="Times New Roman" pitchFamily="18" charset="0"/>
              </a:rPr>
              <a:t>3. PPT</a:t>
            </a:r>
            <a:r>
              <a:rPr lang="zh-CN" altLang="en-US" b="1">
                <a:cs typeface="Times New Roman" pitchFamily="18" charset="0"/>
              </a:rPr>
              <a:t>演示文稿</a:t>
            </a:r>
            <a:endParaRPr lang="zh-CN" altLang="en-US"/>
          </a:p>
        </p:txBody>
      </p:sp>
    </p:spTree>
  </p:cSld>
  <p:clrMapOvr>
    <a:masterClrMapping/>
  </p:clrMapOvr>
  <p:timing>
    <p:tnLst>
      <p:par>
        <p:cTn xmlns:p14="http://schemas.microsoft.com/office/powerpoint/2010/mai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标题 1"/>
          <p:cNvSpPr>
            <a:spLocks noGrp="1"/>
          </p:cNvSpPr>
          <p:nvPr>
            <p:ph type="title"/>
          </p:nvPr>
        </p:nvSpPr>
        <p:spPr/>
        <p:txBody>
          <a:bodyPr/>
          <a:lstStyle/>
          <a:p>
            <a:r>
              <a:rPr lang="zh-CN" altLang="en-US" smtClean="0"/>
              <a:t>教学课件</a:t>
            </a:r>
          </a:p>
        </p:txBody>
      </p:sp>
      <p:graphicFrame>
        <p:nvGraphicFramePr>
          <p:cNvPr id="4" name="表格 3"/>
          <p:cNvGraphicFramePr>
            <a:graphicFrameLocks noGrp="1"/>
          </p:cNvGraphicFramePr>
          <p:nvPr/>
        </p:nvGraphicFramePr>
        <p:xfrm>
          <a:off x="0" y="1773238"/>
          <a:ext cx="9144000" cy="4267200"/>
        </p:xfrm>
        <a:graphic>
          <a:graphicData uri="http://schemas.openxmlformats.org/drawingml/2006/table">
            <a:tbl>
              <a:tblPr/>
              <a:tblGrid>
                <a:gridCol w="1619672"/>
                <a:gridCol w="6970146"/>
                <a:gridCol w="554182"/>
              </a:tblGrid>
              <a:tr h="0">
                <a:tc>
                  <a:txBody>
                    <a:bodyPr/>
                    <a:lstStyle/>
                    <a:p>
                      <a:pPr algn="just">
                        <a:spcAft>
                          <a:spcPts val="0"/>
                        </a:spcAft>
                      </a:pPr>
                      <a:r>
                        <a:rPr lang="zh-CN" sz="2000" b="0" kern="100">
                          <a:latin typeface="楷体" pitchFamily="49" charset="-122"/>
                          <a:ea typeface="楷体" pitchFamily="49" charset="-122"/>
                          <a:cs typeface="Times New Roman"/>
                        </a:rPr>
                        <a:t>媒体类型</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2000" b="0" kern="100">
                          <a:latin typeface="楷体" pitchFamily="49" charset="-122"/>
                          <a:ea typeface="楷体" pitchFamily="49" charset="-122"/>
                          <a:cs typeface="Times New Roman"/>
                        </a:rPr>
                        <a:t>提交要求</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2000" b="0" kern="100">
                          <a:latin typeface="楷体" pitchFamily="49" charset="-122"/>
                          <a:ea typeface="楷体" pitchFamily="49" charset="-122"/>
                          <a:cs typeface="Times New Roman"/>
                        </a:rPr>
                        <a:t>说明</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90550">
                <a:tc rowSpan="2">
                  <a:txBody>
                    <a:bodyPr/>
                    <a:lstStyle/>
                    <a:p>
                      <a:pPr algn="ctr">
                        <a:spcAft>
                          <a:spcPts val="0"/>
                        </a:spcAft>
                      </a:pPr>
                      <a:r>
                        <a:rPr lang="zh-CN" sz="2000" b="0" kern="100">
                          <a:latin typeface="楷体" pitchFamily="49" charset="-122"/>
                          <a:ea typeface="楷体" pitchFamily="49" charset="-122"/>
                          <a:cs typeface="Times New Roman"/>
                        </a:rPr>
                        <a:t>网页或</a:t>
                      </a:r>
                      <a:r>
                        <a:rPr lang="en-US" sz="2000" b="0" kern="100">
                          <a:latin typeface="楷体" pitchFamily="49" charset="-122"/>
                          <a:ea typeface="楷体" pitchFamily="49" charset="-122"/>
                          <a:cs typeface="Times New Roman"/>
                        </a:rPr>
                        <a:t>Authorware</a:t>
                      </a:r>
                      <a:r>
                        <a:rPr lang="zh-CN" sz="2000" b="0" kern="100">
                          <a:latin typeface="楷体" pitchFamily="49" charset="-122"/>
                          <a:ea typeface="楷体" pitchFamily="49" charset="-122"/>
                          <a:cs typeface="Times New Roman"/>
                        </a:rPr>
                        <a:t>课件</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2000" b="0" kern="100">
                          <a:solidFill>
                            <a:srgbClr val="000000"/>
                          </a:solidFill>
                          <a:latin typeface="楷体" pitchFamily="49" charset="-122"/>
                          <a:ea typeface="楷体" pitchFamily="49" charset="-122"/>
                          <a:cs typeface="Times New Roman"/>
                        </a:rPr>
                        <a:t>提交的产品要完整，包括：可执行文件（可在</a:t>
                      </a:r>
                      <a:r>
                        <a:rPr lang="en-US" sz="2000" b="0" kern="100">
                          <a:solidFill>
                            <a:srgbClr val="000000"/>
                          </a:solidFill>
                          <a:latin typeface="楷体" pitchFamily="49" charset="-122"/>
                          <a:ea typeface="楷体" pitchFamily="49" charset="-122"/>
                          <a:cs typeface="Times New Roman"/>
                        </a:rPr>
                        <a:t>WindowsXP</a:t>
                      </a:r>
                      <a:r>
                        <a:rPr lang="zh-CN" sz="2000" b="0" kern="100">
                          <a:solidFill>
                            <a:srgbClr val="000000"/>
                          </a:solidFill>
                          <a:latin typeface="楷体" pitchFamily="49" charset="-122"/>
                          <a:ea typeface="楷体" pitchFamily="49" charset="-122"/>
                          <a:cs typeface="Times New Roman"/>
                        </a:rPr>
                        <a:t>及更高版本上运行或者可在解释环境下运行）、源文件（包括（工程文件、素材、开发文档）。</a:t>
                      </a:r>
                      <a:endParaRPr lang="zh-CN" sz="2000" b="0" kern="100">
                        <a:latin typeface="楷体" pitchFamily="49" charset="-122"/>
                        <a:ea typeface="楷体" pitchFamily="49"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2000" b="0" kern="100" dirty="0">
                          <a:latin typeface="楷体" pitchFamily="49" charset="-122"/>
                          <a:ea typeface="楷体" pitchFamily="49" charset="-122"/>
                          <a:cs typeface="Times New Roman"/>
                        </a:rPr>
                        <a:t>M</a:t>
                      </a:r>
                      <a:endParaRPr lang="zh-CN" sz="2000" b="0" kern="100" dirty="0">
                        <a:latin typeface="楷体" pitchFamily="49" charset="-122"/>
                        <a:ea typeface="楷体" pitchFamily="49"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vMerge="1">
                  <a:txBody>
                    <a:bodyPr/>
                    <a:lstStyle/>
                    <a:p>
                      <a:endParaRPr lang="zh-CN" altLang="en-US"/>
                    </a:p>
                  </a:txBody>
                  <a:tcPr/>
                </a:tc>
                <a:tc>
                  <a:txBody>
                    <a:bodyPr/>
                    <a:lstStyle/>
                    <a:p>
                      <a:pPr algn="just">
                        <a:spcAft>
                          <a:spcPts val="0"/>
                        </a:spcAft>
                      </a:pPr>
                      <a:r>
                        <a:rPr lang="zh-CN" sz="2000" b="0" kern="100">
                          <a:solidFill>
                            <a:srgbClr val="000000"/>
                          </a:solidFill>
                          <a:latin typeface="楷体" pitchFamily="49" charset="-122"/>
                          <a:ea typeface="楷体" pitchFamily="49" charset="-122"/>
                          <a:cs typeface="Times New Roman"/>
                        </a:rPr>
                        <a:t>上传时，如有多个文件，请将相关文件压缩成</a:t>
                      </a:r>
                      <a:r>
                        <a:rPr lang="en-US" sz="2000" b="0" kern="100">
                          <a:solidFill>
                            <a:srgbClr val="000000"/>
                          </a:solidFill>
                          <a:latin typeface="楷体" pitchFamily="49" charset="-122"/>
                          <a:ea typeface="楷体" pitchFamily="49" charset="-122"/>
                          <a:cs typeface="Times New Roman"/>
                        </a:rPr>
                        <a:t>ZIP</a:t>
                      </a:r>
                      <a:r>
                        <a:rPr lang="zh-CN" sz="2000" b="0" kern="100">
                          <a:solidFill>
                            <a:srgbClr val="000000"/>
                          </a:solidFill>
                          <a:latin typeface="楷体" pitchFamily="49" charset="-122"/>
                          <a:ea typeface="楷体" pitchFamily="49" charset="-122"/>
                          <a:cs typeface="Times New Roman"/>
                        </a:rPr>
                        <a:t>格式。</a:t>
                      </a:r>
                      <a:endParaRPr lang="zh-CN" sz="2000" b="0" kern="100">
                        <a:latin typeface="楷体" pitchFamily="49" charset="-122"/>
                        <a:ea typeface="楷体" pitchFamily="49"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2000" b="0" kern="100" dirty="0">
                          <a:latin typeface="楷体" pitchFamily="49" charset="-122"/>
                          <a:ea typeface="楷体" pitchFamily="49" charset="-122"/>
                          <a:cs typeface="Times New Roman"/>
                        </a:rPr>
                        <a:t>M</a:t>
                      </a:r>
                      <a:endParaRPr lang="zh-CN" sz="2000" b="0" kern="100" dirty="0">
                        <a:latin typeface="楷体" pitchFamily="49" charset="-122"/>
                        <a:ea typeface="楷体" pitchFamily="49"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rowSpan="5">
                  <a:txBody>
                    <a:bodyPr/>
                    <a:lstStyle/>
                    <a:p>
                      <a:pPr algn="ctr">
                        <a:spcAft>
                          <a:spcPts val="0"/>
                        </a:spcAft>
                      </a:pPr>
                      <a:r>
                        <a:rPr lang="en-US" sz="2000" b="0" kern="100">
                          <a:latin typeface="楷体" pitchFamily="49" charset="-122"/>
                          <a:ea typeface="楷体" pitchFamily="49" charset="-122"/>
                          <a:cs typeface="Times New Roman"/>
                        </a:rPr>
                        <a:t>PPT</a:t>
                      </a:r>
                      <a:endParaRPr lang="zh-CN" sz="2000" b="0" kern="100">
                        <a:latin typeface="楷体" pitchFamily="49" charset="-122"/>
                        <a:ea typeface="楷体" pitchFamily="49" charset="-122"/>
                        <a:cs typeface="Times New Roman"/>
                      </a:endParaRPr>
                    </a:p>
                    <a:p>
                      <a:pPr algn="ctr">
                        <a:spcAft>
                          <a:spcPts val="0"/>
                        </a:spcAft>
                      </a:pPr>
                      <a:r>
                        <a:rPr lang="zh-CN" sz="2000" b="0" kern="100">
                          <a:latin typeface="楷体" pitchFamily="49" charset="-122"/>
                          <a:ea typeface="楷体" pitchFamily="49" charset="-122"/>
                          <a:cs typeface="Times New Roman"/>
                        </a:rPr>
                        <a:t>演示文稿</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en-US" sz="2000" b="0" kern="100">
                          <a:latin typeface="楷体" pitchFamily="49" charset="-122"/>
                          <a:ea typeface="楷体" pitchFamily="49" charset="-122"/>
                          <a:cs typeface="Times New Roman"/>
                        </a:rPr>
                        <a:t>PPT</a:t>
                      </a:r>
                      <a:r>
                        <a:rPr lang="zh-CN" sz="2000" b="0" kern="100">
                          <a:latin typeface="楷体" pitchFamily="49" charset="-122"/>
                          <a:ea typeface="楷体" pitchFamily="49" charset="-122"/>
                          <a:cs typeface="Times New Roman"/>
                        </a:rPr>
                        <a:t>的粒度大小要适应教学需要，一门课程的</a:t>
                      </a:r>
                      <a:r>
                        <a:rPr lang="en-US" sz="2000" b="0" kern="100">
                          <a:latin typeface="楷体" pitchFamily="49" charset="-122"/>
                          <a:ea typeface="楷体" pitchFamily="49" charset="-122"/>
                          <a:cs typeface="Times New Roman"/>
                        </a:rPr>
                        <a:t>PPT</a:t>
                      </a:r>
                      <a:r>
                        <a:rPr lang="zh-CN" sz="2000" b="0" kern="100">
                          <a:latin typeface="楷体" pitchFamily="49" charset="-122"/>
                          <a:ea typeface="楷体" pitchFamily="49" charset="-122"/>
                          <a:cs typeface="Times New Roman"/>
                        </a:rPr>
                        <a:t>不宜过多或过少。</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2000" b="0" kern="100" dirty="0">
                          <a:solidFill>
                            <a:srgbClr val="000000"/>
                          </a:solidFill>
                          <a:latin typeface="楷体" pitchFamily="49" charset="-122"/>
                          <a:ea typeface="楷体" pitchFamily="49" charset="-122"/>
                          <a:cs typeface="Times New Roman"/>
                        </a:rPr>
                        <a:t>M</a:t>
                      </a:r>
                      <a:endParaRPr lang="zh-CN" sz="2000" b="0" kern="100" dirty="0">
                        <a:latin typeface="楷体" pitchFamily="49" charset="-122"/>
                        <a:ea typeface="楷体" pitchFamily="49"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vMerge="1">
                  <a:txBody>
                    <a:bodyPr/>
                    <a:lstStyle/>
                    <a:p>
                      <a:endParaRPr lang="zh-CN" altLang="en-US"/>
                    </a:p>
                  </a:txBody>
                  <a:tcPr/>
                </a:tc>
                <a:tc>
                  <a:txBody>
                    <a:bodyPr/>
                    <a:lstStyle/>
                    <a:p>
                      <a:pPr algn="l">
                        <a:spcAft>
                          <a:spcPts val="0"/>
                        </a:spcAft>
                      </a:pPr>
                      <a:r>
                        <a:rPr lang="zh-CN" sz="2000" b="0" kern="100">
                          <a:latin typeface="楷体" pitchFamily="49" charset="-122"/>
                          <a:ea typeface="楷体" pitchFamily="49" charset="-122"/>
                          <a:cs typeface="Times New Roman"/>
                        </a:rPr>
                        <a:t>提交的文件后缀名为</a:t>
                      </a:r>
                      <a:r>
                        <a:rPr lang="en-US" sz="2000" b="0" kern="100">
                          <a:latin typeface="楷体" pitchFamily="49" charset="-122"/>
                          <a:ea typeface="楷体" pitchFamily="49" charset="-122"/>
                          <a:cs typeface="Times New Roman"/>
                        </a:rPr>
                        <a:t>PPT</a:t>
                      </a:r>
                      <a:r>
                        <a:rPr lang="zh-CN" sz="2000" b="0" kern="100">
                          <a:latin typeface="楷体" pitchFamily="49" charset="-122"/>
                          <a:ea typeface="楷体" pitchFamily="49" charset="-122"/>
                          <a:cs typeface="Times New Roman"/>
                        </a:rPr>
                        <a:t>。</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2000" b="0" kern="100" dirty="0">
                          <a:solidFill>
                            <a:srgbClr val="000000"/>
                          </a:solidFill>
                          <a:latin typeface="楷体" pitchFamily="49" charset="-122"/>
                          <a:ea typeface="楷体" pitchFamily="49" charset="-122"/>
                          <a:cs typeface="Times New Roman"/>
                        </a:rPr>
                        <a:t>M</a:t>
                      </a:r>
                      <a:endParaRPr lang="zh-CN" sz="2000" b="0" kern="100" dirty="0">
                        <a:latin typeface="楷体" pitchFamily="49" charset="-122"/>
                        <a:ea typeface="楷体" pitchFamily="49"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vMerge="1">
                  <a:txBody>
                    <a:bodyPr/>
                    <a:lstStyle/>
                    <a:p>
                      <a:endParaRPr lang="zh-CN" altLang="en-US"/>
                    </a:p>
                  </a:txBody>
                  <a:tcPr/>
                </a:tc>
                <a:tc>
                  <a:txBody>
                    <a:bodyPr/>
                    <a:lstStyle/>
                    <a:p>
                      <a:pPr algn="l">
                        <a:spcAft>
                          <a:spcPts val="0"/>
                        </a:spcAft>
                      </a:pPr>
                      <a:r>
                        <a:rPr lang="zh-CN" sz="2000" b="0" kern="100">
                          <a:latin typeface="楷体" pitchFamily="49" charset="-122"/>
                          <a:ea typeface="楷体" pitchFamily="49" charset="-122"/>
                          <a:cs typeface="Times New Roman"/>
                        </a:rPr>
                        <a:t>如果内嵌音频、视频或动画，在相应目录单独提供一份嵌入的文件。</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2000" b="0" kern="100" dirty="0">
                          <a:solidFill>
                            <a:srgbClr val="000000"/>
                          </a:solidFill>
                          <a:latin typeface="楷体" pitchFamily="49" charset="-122"/>
                          <a:ea typeface="楷体" pitchFamily="49" charset="-122"/>
                          <a:cs typeface="Times New Roman"/>
                        </a:rPr>
                        <a:t>M</a:t>
                      </a:r>
                      <a:endParaRPr lang="zh-CN" sz="2000" b="0" kern="100" dirty="0">
                        <a:latin typeface="楷体" pitchFamily="49" charset="-122"/>
                        <a:ea typeface="楷体" pitchFamily="49"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vMerge="1">
                  <a:txBody>
                    <a:bodyPr/>
                    <a:lstStyle/>
                    <a:p>
                      <a:endParaRPr lang="zh-CN" altLang="en-US"/>
                    </a:p>
                  </a:txBody>
                  <a:tcPr/>
                </a:tc>
                <a:tc>
                  <a:txBody>
                    <a:bodyPr/>
                    <a:lstStyle/>
                    <a:p>
                      <a:pPr algn="l">
                        <a:spcAft>
                          <a:spcPts val="0"/>
                        </a:spcAft>
                      </a:pPr>
                      <a:r>
                        <a:rPr lang="zh-CN" sz="2000" b="0" kern="100">
                          <a:latin typeface="楷体" pitchFamily="49" charset="-122"/>
                          <a:ea typeface="楷体" pitchFamily="49" charset="-122"/>
                          <a:cs typeface="Times New Roman"/>
                        </a:rPr>
                        <a:t>如果多个</a:t>
                      </a:r>
                      <a:r>
                        <a:rPr lang="en-US" sz="2000" b="0" kern="100">
                          <a:latin typeface="楷体" pitchFamily="49" charset="-122"/>
                          <a:ea typeface="楷体" pitchFamily="49" charset="-122"/>
                          <a:cs typeface="Times New Roman"/>
                        </a:rPr>
                        <a:t>PPT</a:t>
                      </a:r>
                      <a:r>
                        <a:rPr lang="zh-CN" sz="2000" b="0" kern="100">
                          <a:latin typeface="楷体" pitchFamily="49" charset="-122"/>
                          <a:ea typeface="楷体" pitchFamily="49" charset="-122"/>
                          <a:cs typeface="Times New Roman"/>
                        </a:rPr>
                        <a:t>之间有链接关系，请标明首页文件，如“</a:t>
                      </a:r>
                      <a:r>
                        <a:rPr lang="en-US" sz="2000" b="0" kern="100">
                          <a:latin typeface="楷体" pitchFamily="49" charset="-122"/>
                          <a:ea typeface="楷体" pitchFamily="49" charset="-122"/>
                          <a:cs typeface="Times New Roman"/>
                        </a:rPr>
                        <a:t>index.ppt</a:t>
                      </a:r>
                      <a:r>
                        <a:rPr lang="zh-CN" sz="2000" b="0" kern="100">
                          <a:latin typeface="楷体" pitchFamily="49" charset="-122"/>
                          <a:ea typeface="楷体" pitchFamily="49" charset="-122"/>
                          <a:cs typeface="Times New Roman"/>
                        </a:rPr>
                        <a:t>”。</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2000" b="0" kern="100" dirty="0">
                          <a:solidFill>
                            <a:srgbClr val="000000"/>
                          </a:solidFill>
                          <a:latin typeface="楷体" pitchFamily="49" charset="-122"/>
                          <a:ea typeface="楷体" pitchFamily="49" charset="-122"/>
                          <a:cs typeface="Times New Roman"/>
                        </a:rPr>
                        <a:t>M</a:t>
                      </a:r>
                      <a:endParaRPr lang="zh-CN" sz="2000" b="0" kern="100" dirty="0">
                        <a:latin typeface="楷体" pitchFamily="49" charset="-122"/>
                        <a:ea typeface="楷体" pitchFamily="49"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vMerge="1">
                  <a:txBody>
                    <a:bodyPr/>
                    <a:lstStyle/>
                    <a:p>
                      <a:endParaRPr lang="zh-CN" altLang="en-US"/>
                    </a:p>
                  </a:txBody>
                  <a:tcPr/>
                </a:tc>
                <a:tc>
                  <a:txBody>
                    <a:bodyPr/>
                    <a:lstStyle/>
                    <a:p>
                      <a:pPr algn="ctr">
                        <a:spcAft>
                          <a:spcPts val="0"/>
                        </a:spcAft>
                      </a:pPr>
                      <a:r>
                        <a:rPr lang="zh-CN" sz="2000" b="0" kern="100">
                          <a:solidFill>
                            <a:srgbClr val="000000"/>
                          </a:solidFill>
                          <a:latin typeface="楷体" pitchFamily="49" charset="-122"/>
                          <a:ea typeface="楷体" pitchFamily="49" charset="-122"/>
                          <a:cs typeface="Times New Roman"/>
                        </a:rPr>
                        <a:t>上传时，如有多个文件，请将相关文件压缩成</a:t>
                      </a:r>
                      <a:r>
                        <a:rPr lang="en-US" sz="2000" b="0" kern="100">
                          <a:solidFill>
                            <a:srgbClr val="000000"/>
                          </a:solidFill>
                          <a:latin typeface="楷体" pitchFamily="49" charset="-122"/>
                          <a:ea typeface="楷体" pitchFamily="49" charset="-122"/>
                          <a:cs typeface="Times New Roman"/>
                        </a:rPr>
                        <a:t>ZIP</a:t>
                      </a:r>
                      <a:r>
                        <a:rPr lang="zh-CN" sz="2000" b="0" kern="100">
                          <a:solidFill>
                            <a:srgbClr val="000000"/>
                          </a:solidFill>
                          <a:latin typeface="楷体" pitchFamily="49" charset="-122"/>
                          <a:ea typeface="楷体" pitchFamily="49" charset="-122"/>
                          <a:cs typeface="Times New Roman"/>
                        </a:rPr>
                        <a:t>格式。</a:t>
                      </a:r>
                      <a:endParaRPr lang="zh-CN" sz="2000" b="0" kern="100">
                        <a:latin typeface="楷体" pitchFamily="49" charset="-122"/>
                        <a:ea typeface="楷体" pitchFamily="49"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2000" b="0" kern="100" dirty="0">
                          <a:latin typeface="楷体" pitchFamily="49" charset="-122"/>
                          <a:ea typeface="楷体" pitchFamily="49" charset="-122"/>
                          <a:cs typeface="Times New Roman"/>
                        </a:rPr>
                        <a:t>M</a:t>
                      </a:r>
                      <a:endParaRPr lang="zh-CN" sz="2000" b="0" kern="100" dirty="0">
                        <a:latin typeface="楷体" pitchFamily="49" charset="-122"/>
                        <a:ea typeface="楷体" pitchFamily="49"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34852" name="Rectangle 1"/>
          <p:cNvSpPr>
            <a:spLocks noChangeArrowheads="1"/>
          </p:cNvSpPr>
          <p:nvPr/>
        </p:nvSpPr>
        <p:spPr bwMode="auto">
          <a:xfrm>
            <a:off x="0" y="1122363"/>
            <a:ext cx="2035175" cy="461962"/>
          </a:xfrm>
          <a:prstGeom prst="rect">
            <a:avLst/>
          </a:prstGeom>
          <a:noFill/>
          <a:ln w="9525">
            <a:noFill/>
            <a:miter lim="800000"/>
            <a:headEnd/>
            <a:tailEnd/>
          </a:ln>
        </p:spPr>
        <p:txBody>
          <a:bodyPr wrap="none" anchor="ctr">
            <a:spAutoFit/>
          </a:bodyPr>
          <a:lstStyle/>
          <a:p>
            <a:pPr indent="268288" eaLnBrk="0" hangingPunct="0"/>
            <a:r>
              <a:rPr lang="en-US" altLang="zh-CN" b="1">
                <a:cs typeface="Times New Roman" pitchFamily="18" charset="0"/>
              </a:rPr>
              <a:t>4. </a:t>
            </a:r>
            <a:r>
              <a:rPr lang="zh-CN" b="1">
                <a:cs typeface="Times New Roman" pitchFamily="18" charset="0"/>
              </a:rPr>
              <a:t>提交要求</a:t>
            </a:r>
            <a:endParaRPr lang="zh-CN"/>
          </a:p>
        </p:txBody>
      </p:sp>
    </p:spTree>
  </p:cSld>
  <p:clrMapOvr>
    <a:masterClrMapping/>
  </p:clrMapOvr>
  <p:timing>
    <p:tnLst>
      <p:par>
        <p:cTn xmlns:p14="http://schemas.microsoft.com/office/powerpoint/2010/mai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标题 1"/>
          <p:cNvSpPr>
            <a:spLocks noGrp="1"/>
          </p:cNvSpPr>
          <p:nvPr>
            <p:ph type="title"/>
          </p:nvPr>
        </p:nvSpPr>
        <p:spPr>
          <a:xfrm>
            <a:off x="684213" y="188913"/>
            <a:ext cx="7440612" cy="576262"/>
          </a:xfrm>
        </p:spPr>
        <p:txBody>
          <a:bodyPr/>
          <a:lstStyle/>
          <a:p>
            <a:pPr eaLnBrk="1" hangingPunct="1">
              <a:lnSpc>
                <a:spcPct val="150000"/>
              </a:lnSpc>
            </a:pPr>
            <a:r>
              <a:rPr lang="zh-CN" altLang="en-US" sz="3600" smtClean="0">
                <a:latin typeface="楷体" pitchFamily="49" charset="-122"/>
                <a:ea typeface="楷体" pitchFamily="49" charset="-122"/>
              </a:rPr>
              <a:t>标准分类</a:t>
            </a:r>
            <a:endParaRPr lang="en-US" altLang="zh-CN" sz="3600" smtClean="0">
              <a:latin typeface="楷体" pitchFamily="49" charset="-122"/>
              <a:ea typeface="楷体" pitchFamily="49" charset="-122"/>
            </a:endParaRPr>
          </a:p>
        </p:txBody>
      </p:sp>
      <p:sp>
        <p:nvSpPr>
          <p:cNvPr id="6147" name="内容占位符 2"/>
          <p:cNvSpPr>
            <a:spLocks noGrp="1"/>
          </p:cNvSpPr>
          <p:nvPr>
            <p:ph idx="1"/>
          </p:nvPr>
        </p:nvSpPr>
        <p:spPr>
          <a:xfrm>
            <a:off x="468313" y="1052513"/>
            <a:ext cx="8229600" cy="5329237"/>
          </a:xfrm>
        </p:spPr>
        <p:txBody>
          <a:bodyPr/>
          <a:lstStyle/>
          <a:p>
            <a:pPr lvl="1" indent="-742950">
              <a:lnSpc>
                <a:spcPct val="150000"/>
              </a:lnSpc>
              <a:buFont typeface="Wingdings" pitchFamily="2" charset="2"/>
              <a:buNone/>
              <a:defRPr/>
            </a:pPr>
            <a:r>
              <a:rPr lang="zh-CN" altLang="en-US" sz="2400" dirty="0" smtClean="0">
                <a:latin typeface="黑体" pitchFamily="49" charset="-122"/>
                <a:ea typeface="黑体" pitchFamily="49" charset="-122"/>
              </a:rPr>
              <a:t>素材标准：</a:t>
            </a:r>
            <a:endParaRPr lang="en-US" altLang="zh-CN" sz="2400" dirty="0" smtClean="0">
              <a:latin typeface="黑体" pitchFamily="49" charset="-122"/>
              <a:ea typeface="黑体" pitchFamily="49" charset="-122"/>
            </a:endParaRPr>
          </a:p>
          <a:p>
            <a:pPr lvl="1">
              <a:lnSpc>
                <a:spcPct val="150000"/>
              </a:lnSpc>
              <a:defRPr/>
            </a:pPr>
            <a:r>
              <a:rPr lang="zh-CN" altLang="en-US" sz="2400" dirty="0" smtClean="0">
                <a:latin typeface="楷体" pitchFamily="49" charset="-122"/>
                <a:ea typeface="楷体" pitchFamily="49" charset="-122"/>
              </a:rPr>
              <a:t>素材技术标准</a:t>
            </a:r>
            <a:endParaRPr lang="en-US" altLang="zh-CN" sz="2400" dirty="0" smtClean="0">
              <a:latin typeface="楷体" pitchFamily="49" charset="-122"/>
              <a:ea typeface="楷体" pitchFamily="49" charset="-122"/>
            </a:endParaRPr>
          </a:p>
          <a:p>
            <a:pPr lvl="1">
              <a:lnSpc>
                <a:spcPct val="150000"/>
              </a:lnSpc>
              <a:defRPr/>
            </a:pPr>
            <a:r>
              <a:rPr lang="zh-CN" altLang="en-US" sz="2400" dirty="0" smtClean="0">
                <a:latin typeface="楷体" pitchFamily="49" charset="-122"/>
                <a:ea typeface="楷体" pitchFamily="49" charset="-122"/>
              </a:rPr>
              <a:t>元数据标准</a:t>
            </a:r>
            <a:endParaRPr lang="en-US" altLang="zh-CN" sz="2400" dirty="0" smtClean="0">
              <a:latin typeface="楷体" pitchFamily="49" charset="-122"/>
              <a:ea typeface="楷体" pitchFamily="49" charset="-122"/>
            </a:endParaRPr>
          </a:p>
          <a:p>
            <a:pPr lvl="1" indent="-742950">
              <a:lnSpc>
                <a:spcPct val="150000"/>
              </a:lnSpc>
              <a:buFont typeface="Wingdings" pitchFamily="2" charset="2"/>
              <a:buNone/>
              <a:defRPr/>
            </a:pPr>
            <a:r>
              <a:rPr lang="zh-CN" altLang="en-US" sz="2400" dirty="0" smtClean="0">
                <a:latin typeface="黑体" pitchFamily="49" charset="-122"/>
                <a:ea typeface="黑体" pitchFamily="49" charset="-122"/>
              </a:rPr>
              <a:t>教学设计资源的标准：</a:t>
            </a:r>
            <a:endParaRPr lang="en-US" altLang="zh-CN" sz="2400" dirty="0" smtClean="0">
              <a:latin typeface="黑体" pitchFamily="49" charset="-122"/>
              <a:ea typeface="黑体" pitchFamily="49" charset="-122"/>
            </a:endParaRPr>
          </a:p>
          <a:p>
            <a:pPr lvl="1">
              <a:lnSpc>
                <a:spcPct val="150000"/>
              </a:lnSpc>
              <a:defRPr/>
            </a:pPr>
            <a:r>
              <a:rPr lang="zh-CN" altLang="en-US" sz="2400" dirty="0" smtClean="0">
                <a:latin typeface="楷体" pitchFamily="49" charset="-122"/>
                <a:ea typeface="楷体" pitchFamily="49" charset="-122"/>
              </a:rPr>
              <a:t>封装标准</a:t>
            </a:r>
            <a:endParaRPr lang="en-US" altLang="zh-CN" sz="2400" dirty="0" smtClean="0">
              <a:latin typeface="楷体" pitchFamily="49" charset="-122"/>
              <a:ea typeface="楷体" pitchFamily="49" charset="-122"/>
            </a:endParaRPr>
          </a:p>
          <a:p>
            <a:pPr lvl="1">
              <a:lnSpc>
                <a:spcPct val="150000"/>
              </a:lnSpc>
              <a:defRPr/>
            </a:pPr>
            <a:r>
              <a:rPr lang="zh-CN" altLang="en-US" sz="2400" dirty="0" smtClean="0">
                <a:latin typeface="楷体" pitchFamily="49" charset="-122"/>
                <a:ea typeface="楷体" pitchFamily="49" charset="-122"/>
              </a:rPr>
              <a:t>数据交换标准</a:t>
            </a:r>
            <a:endParaRPr lang="en-US" altLang="zh-CN" sz="2400" dirty="0" smtClean="0">
              <a:latin typeface="楷体" pitchFamily="49" charset="-122"/>
              <a:ea typeface="楷体" pitchFamily="49" charset="-122"/>
            </a:endParaRPr>
          </a:p>
          <a:p>
            <a:pPr marL="0" indent="0" eaLnBrk="1" hangingPunct="1">
              <a:lnSpc>
                <a:spcPct val="150000"/>
              </a:lnSpc>
              <a:buFont typeface="Arial" pitchFamily="34" charset="0"/>
              <a:buNone/>
              <a:defRPr/>
            </a:pPr>
            <a:endParaRPr lang="en-US" altLang="zh-CN" dirty="0" smtClean="0">
              <a:latin typeface="楷体" pitchFamily="49" charset="-122"/>
              <a:ea typeface="楷体" pitchFamily="49" charset="-122"/>
            </a:endParaRP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fill="hold" nodeType="clickEffect">
                                  <p:stCondLst>
                                    <p:cond delay="0"/>
                                  </p:stCondLst>
                                  <p:childTnLst>
                                    <p:animRot by="21600000">
                                      <p:cBhvr>
                                        <p:cTn id="6" dur="500" fill="hold"/>
                                        <p:tgtEl>
                                          <p:spTgt spid="6147">
                                            <p:txEl>
                                              <p:pRg st="2" end="2"/>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标题 1"/>
          <p:cNvSpPr>
            <a:spLocks noGrp="1"/>
          </p:cNvSpPr>
          <p:nvPr>
            <p:ph type="title"/>
          </p:nvPr>
        </p:nvSpPr>
        <p:spPr>
          <a:xfrm>
            <a:off x="684213" y="188913"/>
            <a:ext cx="7440612" cy="576262"/>
          </a:xfrm>
        </p:spPr>
        <p:txBody>
          <a:bodyPr/>
          <a:lstStyle/>
          <a:p>
            <a:pPr eaLnBrk="1" hangingPunct="1"/>
            <a:r>
              <a:rPr lang="zh-CN" altLang="en-US" sz="3600" smtClean="0">
                <a:solidFill>
                  <a:schemeClr val="tx1"/>
                </a:solidFill>
                <a:latin typeface="黑体" pitchFamily="49" charset="-122"/>
                <a:ea typeface="黑体" pitchFamily="49" charset="-122"/>
              </a:rPr>
              <a:t>背景</a:t>
            </a:r>
          </a:p>
        </p:txBody>
      </p:sp>
      <p:sp>
        <p:nvSpPr>
          <p:cNvPr id="8195" name="内容占位符 2"/>
          <p:cNvSpPr>
            <a:spLocks noGrp="1"/>
          </p:cNvSpPr>
          <p:nvPr>
            <p:ph idx="1"/>
          </p:nvPr>
        </p:nvSpPr>
        <p:spPr>
          <a:xfrm>
            <a:off x="468313" y="1052513"/>
            <a:ext cx="8229600" cy="5329237"/>
          </a:xfrm>
        </p:spPr>
        <p:txBody>
          <a:bodyPr/>
          <a:lstStyle/>
          <a:p>
            <a:pPr marL="0" indent="0" eaLnBrk="1" hangingPunct="1">
              <a:lnSpc>
                <a:spcPct val="150000"/>
              </a:lnSpc>
              <a:buFont typeface="Arial" pitchFamily="34" charset="0"/>
              <a:buNone/>
            </a:pPr>
            <a:r>
              <a:rPr lang="en-US" altLang="zh-CN" dirty="0" smtClean="0">
                <a:latin typeface="楷体" pitchFamily="49" charset="-122"/>
                <a:ea typeface="楷体" pitchFamily="49" charset="-122"/>
              </a:rPr>
              <a:t>    </a:t>
            </a:r>
            <a:r>
              <a:rPr lang="zh-CN" altLang="zh-CN" dirty="0" smtClean="0">
                <a:latin typeface="楷体" pitchFamily="49" charset="-122"/>
                <a:ea typeface="楷体" pitchFamily="49" charset="-122"/>
              </a:rPr>
              <a:t>为落实《教育部 财政部关于实施国家示范性高等职业院校建设计划加快高等职业教育改革与发展的意见》（教高</a:t>
            </a:r>
            <a:r>
              <a:rPr lang="en-US" altLang="zh-CN" dirty="0" smtClean="0">
                <a:latin typeface="楷体" pitchFamily="49" charset="-122"/>
                <a:ea typeface="楷体" pitchFamily="49" charset="-122"/>
              </a:rPr>
              <a:t>[2006]14</a:t>
            </a:r>
            <a:r>
              <a:rPr lang="zh-CN" altLang="zh-CN" dirty="0" smtClean="0">
                <a:latin typeface="楷体" pitchFamily="49" charset="-122"/>
                <a:ea typeface="楷体" pitchFamily="49" charset="-122"/>
              </a:rPr>
              <a:t>号）要求，教育</a:t>
            </a:r>
            <a:r>
              <a:rPr lang="zh-CN" altLang="en-US" dirty="0" smtClean="0">
                <a:latin typeface="楷体" pitchFamily="49" charset="-122"/>
                <a:ea typeface="楷体" pitchFamily="49" charset="-122"/>
              </a:rPr>
              <a:t>部</a:t>
            </a:r>
            <a:r>
              <a:rPr lang="zh-CN" altLang="zh-CN" dirty="0" smtClean="0">
                <a:latin typeface="楷体" pitchFamily="49" charset="-122"/>
                <a:ea typeface="楷体" pitchFamily="49" charset="-122"/>
              </a:rPr>
              <a:t>和财政部于</a:t>
            </a:r>
            <a:r>
              <a:rPr lang="en-US" altLang="zh-CN" dirty="0" smtClean="0">
                <a:latin typeface="楷体" pitchFamily="49" charset="-122"/>
                <a:ea typeface="楷体" pitchFamily="49" charset="-122"/>
              </a:rPr>
              <a:t>2010</a:t>
            </a:r>
            <a:r>
              <a:rPr lang="zh-CN" altLang="en-US" dirty="0" smtClean="0">
                <a:latin typeface="楷体" pitchFamily="49" charset="-122"/>
                <a:ea typeface="楷体" pitchFamily="49" charset="-122"/>
              </a:rPr>
              <a:t>年</a:t>
            </a:r>
            <a:r>
              <a:rPr lang="en-US" altLang="zh-CN" dirty="0" smtClean="0">
                <a:latin typeface="楷体" pitchFamily="49" charset="-122"/>
                <a:ea typeface="楷体" pitchFamily="49" charset="-122"/>
              </a:rPr>
              <a:t>5</a:t>
            </a:r>
            <a:r>
              <a:rPr lang="zh-CN" altLang="zh-CN" dirty="0" smtClean="0">
                <a:latin typeface="楷体" pitchFamily="49" charset="-122"/>
                <a:ea typeface="楷体" pitchFamily="49" charset="-122"/>
              </a:rPr>
              <a:t>月启动了高等职业教育专业教学资源库建设项目，选择数控技术、汽车检测与维修、道路与桥梁工程技术等与国家产业规划及社会经济发展联系紧密、布点量大的专业，建设代表国家水平、具有高等职业教育特色的标志性、共享型专业教学资源库并推广使用</a:t>
            </a:r>
            <a:r>
              <a:rPr lang="zh-CN" altLang="en-US" dirty="0" smtClean="0">
                <a:latin typeface="楷体" pitchFamily="49" charset="-122"/>
                <a:ea typeface="楷体" pitchFamily="49" charset="-122"/>
              </a:rPr>
              <a:t>。</a:t>
            </a:r>
            <a:endParaRPr lang="en-US" altLang="zh-CN" dirty="0" smtClean="0">
              <a:latin typeface="楷体" pitchFamily="49" charset="-122"/>
              <a:ea typeface="楷体" pitchFamily="49" charset="-122"/>
            </a:endParaRPr>
          </a:p>
        </p:txBody>
      </p:sp>
    </p:spTree>
  </p:cSld>
  <p:clrMapOvr>
    <a:masterClrMapping/>
  </p:clrMapOvr>
  <p:timing>
    <p:tnLst>
      <p:par>
        <p:cTn xmlns:p14="http://schemas.microsoft.com/office/powerpoint/2010/mai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a:spLocks/>
          </p:cNvSpPr>
          <p:nvPr/>
        </p:nvSpPr>
        <p:spPr>
          <a:xfrm>
            <a:off x="179388" y="188913"/>
            <a:ext cx="7440612" cy="576262"/>
          </a:xfrm>
          <a:prstGeom prst="rect">
            <a:avLst/>
          </a:prstGeom>
        </p:spPr>
        <p:txBody>
          <a:bodyPr/>
          <a:lstStyle/>
          <a:p>
            <a:pPr>
              <a:defRPr/>
            </a:pPr>
            <a:r>
              <a:rPr lang="zh-CN" altLang="en-US" sz="3600" b="1" kern="0" dirty="0">
                <a:latin typeface="黑体" pitchFamily="49" charset="-122"/>
                <a:ea typeface="黑体" pitchFamily="49" charset="-122"/>
                <a:cs typeface="楷体_GB2312"/>
              </a:rPr>
              <a:t>元数据标准</a:t>
            </a:r>
          </a:p>
        </p:txBody>
      </p:sp>
      <p:sp>
        <p:nvSpPr>
          <p:cNvPr id="36867" name="内容占位符 2"/>
          <p:cNvSpPr txBox="1">
            <a:spLocks/>
          </p:cNvSpPr>
          <p:nvPr/>
        </p:nvSpPr>
        <p:spPr bwMode="auto">
          <a:xfrm>
            <a:off x="179512" y="1052513"/>
            <a:ext cx="8964488" cy="1152525"/>
          </a:xfrm>
          <a:prstGeom prst="rect">
            <a:avLst/>
          </a:prstGeom>
          <a:noFill/>
          <a:ln w="9525">
            <a:noFill/>
            <a:miter lim="800000"/>
            <a:headEnd/>
            <a:tailEnd/>
          </a:ln>
        </p:spPr>
        <p:txBody>
          <a:bodyPr/>
          <a:lstStyle/>
          <a:p>
            <a:pPr>
              <a:lnSpc>
                <a:spcPct val="130000"/>
              </a:lnSpc>
              <a:spcBef>
                <a:spcPct val="20000"/>
              </a:spcBef>
              <a:buSzPct val="75000"/>
            </a:pPr>
            <a:r>
              <a:rPr lang="zh-CN" altLang="en-US" b="1" dirty="0">
                <a:latin typeface="楷体" pitchFamily="49" charset="-122"/>
                <a:ea typeface="楷体" pitchFamily="49" charset="-122"/>
                <a:cs typeface="楷体_GB2312"/>
              </a:rPr>
              <a:t>    元数据标准主要解决统一资源的标注，方便用户检索、查看基本信息等。  元数据信息精简模型</a:t>
            </a:r>
            <a:r>
              <a:rPr lang="en-US" altLang="zh-CN" b="1" dirty="0">
                <a:latin typeface="楷体" pitchFamily="49" charset="-122"/>
                <a:ea typeface="楷体" pitchFamily="49" charset="-122"/>
                <a:cs typeface="楷体_GB2312"/>
              </a:rPr>
              <a:t>(</a:t>
            </a:r>
            <a:r>
              <a:rPr lang="zh-CN" altLang="en-US" b="1" dirty="0">
                <a:latin typeface="楷体" pitchFamily="49" charset="-122"/>
                <a:ea typeface="楷体" pitchFamily="49" charset="-122"/>
                <a:cs typeface="楷体_GB2312"/>
                <a:hlinkClick r:id="rId3" action="ppaction://hlinkfile"/>
              </a:rPr>
              <a:t>数控</a:t>
            </a:r>
            <a:r>
              <a:rPr lang="zh-CN" altLang="en-US" b="1" dirty="0">
                <a:latin typeface="楷体" pitchFamily="49" charset="-122"/>
                <a:ea typeface="楷体" pitchFamily="49" charset="-122"/>
                <a:cs typeface="楷体_GB2312"/>
              </a:rPr>
              <a:t>、</a:t>
            </a:r>
            <a:r>
              <a:rPr lang="zh-CN" altLang="en-US" b="1" dirty="0">
                <a:latin typeface="楷体" pitchFamily="49" charset="-122"/>
                <a:ea typeface="楷体" pitchFamily="49" charset="-122"/>
                <a:cs typeface="楷体_GB2312"/>
                <a:hlinkClick r:id="rId4" action="ppaction://hlinkfile"/>
              </a:rPr>
              <a:t>汽车</a:t>
            </a:r>
            <a:r>
              <a:rPr lang="zh-CN" altLang="en-US" b="1" dirty="0">
                <a:latin typeface="楷体" pitchFamily="49" charset="-122"/>
                <a:ea typeface="楷体" pitchFamily="49" charset="-122"/>
                <a:cs typeface="楷体_GB2312"/>
              </a:rPr>
              <a:t>、</a:t>
            </a:r>
            <a:r>
              <a:rPr lang="zh-CN" altLang="en-US" b="1" dirty="0">
                <a:latin typeface="楷体" pitchFamily="49" charset="-122"/>
                <a:ea typeface="楷体" pitchFamily="49" charset="-122"/>
                <a:cs typeface="楷体_GB2312"/>
                <a:hlinkClick r:id="rId5" action="ppaction://hlinkfile"/>
              </a:rPr>
              <a:t>道</a:t>
            </a:r>
            <a:r>
              <a:rPr lang="zh-CN" altLang="en-US" b="1" dirty="0" smtClean="0">
                <a:latin typeface="楷体" pitchFamily="49" charset="-122"/>
                <a:ea typeface="楷体" pitchFamily="49" charset="-122"/>
                <a:cs typeface="楷体_GB2312"/>
                <a:hlinkClick r:id="rId5" action="ppaction://hlinkfile"/>
              </a:rPr>
              <a:t>桥</a:t>
            </a:r>
            <a:r>
              <a:rPr lang="zh-CN" altLang="en-US" b="1" dirty="0" smtClean="0">
                <a:latin typeface="楷体" pitchFamily="49" charset="-122"/>
                <a:ea typeface="楷体" pitchFamily="49" charset="-122"/>
                <a:cs typeface="楷体_GB2312"/>
              </a:rPr>
              <a:t>、</a:t>
            </a:r>
            <a:r>
              <a:rPr lang="zh-CN" altLang="en-US" b="1" dirty="0" smtClean="0">
                <a:latin typeface="楷体" pitchFamily="49" charset="-122"/>
                <a:ea typeface="楷体" pitchFamily="49" charset="-122"/>
                <a:cs typeface="楷体_GB2312"/>
                <a:hlinkClick r:id="rId6" action="ppaction://hlinkfile"/>
              </a:rPr>
              <a:t>畜牧</a:t>
            </a:r>
            <a:r>
              <a:rPr lang="en-US" altLang="zh-CN" b="1" dirty="0" smtClean="0">
                <a:latin typeface="楷体" pitchFamily="49" charset="-122"/>
                <a:ea typeface="楷体" pitchFamily="49" charset="-122"/>
                <a:cs typeface="楷体_GB2312"/>
              </a:rPr>
              <a:t>)</a:t>
            </a:r>
            <a:endParaRPr lang="en-US" altLang="zh-CN" b="1" dirty="0">
              <a:latin typeface="楷体" pitchFamily="49" charset="-122"/>
              <a:ea typeface="楷体" pitchFamily="49" charset="-122"/>
              <a:cs typeface="楷体_GB2312"/>
            </a:endParaRPr>
          </a:p>
          <a:p>
            <a:pPr>
              <a:lnSpc>
                <a:spcPct val="130000"/>
              </a:lnSpc>
              <a:spcBef>
                <a:spcPct val="20000"/>
              </a:spcBef>
              <a:buSzPct val="75000"/>
            </a:pPr>
            <a:r>
              <a:rPr lang="en-US" altLang="zh-CN" b="1" dirty="0">
                <a:latin typeface="楷体" pitchFamily="49" charset="-122"/>
                <a:ea typeface="楷体" pitchFamily="49" charset="-122"/>
                <a:cs typeface="楷体_GB2312"/>
              </a:rPr>
              <a:t>    </a:t>
            </a:r>
          </a:p>
        </p:txBody>
      </p:sp>
      <p:sp>
        <p:nvSpPr>
          <p:cNvPr id="36868" name="Line 4"/>
          <p:cNvSpPr>
            <a:spLocks noChangeShapeType="1"/>
          </p:cNvSpPr>
          <p:nvPr/>
        </p:nvSpPr>
        <p:spPr bwMode="auto">
          <a:xfrm>
            <a:off x="1955800" y="5940425"/>
            <a:ext cx="6873875" cy="0"/>
          </a:xfrm>
          <a:prstGeom prst="line">
            <a:avLst/>
          </a:prstGeom>
          <a:noFill/>
          <a:ln w="22225">
            <a:solidFill>
              <a:srgbClr val="366B7C"/>
            </a:solidFill>
            <a:round/>
            <a:headEnd/>
            <a:tailEnd/>
          </a:ln>
        </p:spPr>
        <p:txBody>
          <a:bodyPr wrap="none" lIns="0" tIns="0" rIns="0" bIns="0" anchor="ctr"/>
          <a:lstStyle/>
          <a:p>
            <a:endParaRPr lang="zh-CN" altLang="en-US"/>
          </a:p>
        </p:txBody>
      </p:sp>
      <p:sp>
        <p:nvSpPr>
          <p:cNvPr id="36869" name="Line 9"/>
          <p:cNvSpPr>
            <a:spLocks noChangeShapeType="1"/>
          </p:cNvSpPr>
          <p:nvPr/>
        </p:nvSpPr>
        <p:spPr bwMode="auto">
          <a:xfrm>
            <a:off x="1585913" y="5057775"/>
            <a:ext cx="6873875" cy="0"/>
          </a:xfrm>
          <a:prstGeom prst="line">
            <a:avLst/>
          </a:prstGeom>
          <a:noFill/>
          <a:ln w="22225">
            <a:solidFill>
              <a:srgbClr val="366B7C"/>
            </a:solidFill>
            <a:round/>
            <a:headEnd/>
            <a:tailEnd/>
          </a:ln>
        </p:spPr>
        <p:txBody>
          <a:bodyPr wrap="none" lIns="0" tIns="0" rIns="0" bIns="0" anchor="ctr"/>
          <a:lstStyle/>
          <a:p>
            <a:endParaRPr lang="zh-CN" altLang="en-US"/>
          </a:p>
        </p:txBody>
      </p:sp>
      <p:sp>
        <p:nvSpPr>
          <p:cNvPr id="36870" name="Line 10"/>
          <p:cNvSpPr>
            <a:spLocks noChangeShapeType="1"/>
          </p:cNvSpPr>
          <p:nvPr/>
        </p:nvSpPr>
        <p:spPr bwMode="auto">
          <a:xfrm>
            <a:off x="1214438" y="4175125"/>
            <a:ext cx="6873875" cy="0"/>
          </a:xfrm>
          <a:prstGeom prst="line">
            <a:avLst/>
          </a:prstGeom>
          <a:noFill/>
          <a:ln w="22225">
            <a:solidFill>
              <a:srgbClr val="366B7C"/>
            </a:solidFill>
            <a:round/>
            <a:headEnd/>
            <a:tailEnd/>
          </a:ln>
        </p:spPr>
        <p:txBody>
          <a:bodyPr wrap="none" lIns="0" tIns="0" rIns="0" bIns="0" anchor="ctr"/>
          <a:lstStyle/>
          <a:p>
            <a:endParaRPr lang="zh-CN" altLang="en-US"/>
          </a:p>
        </p:txBody>
      </p:sp>
      <p:sp>
        <p:nvSpPr>
          <p:cNvPr id="36871" name="Line 11"/>
          <p:cNvSpPr>
            <a:spLocks noChangeShapeType="1"/>
          </p:cNvSpPr>
          <p:nvPr/>
        </p:nvSpPr>
        <p:spPr bwMode="auto">
          <a:xfrm>
            <a:off x="842963" y="3294063"/>
            <a:ext cx="6873875" cy="0"/>
          </a:xfrm>
          <a:prstGeom prst="line">
            <a:avLst/>
          </a:prstGeom>
          <a:noFill/>
          <a:ln w="22225">
            <a:solidFill>
              <a:srgbClr val="366B7C"/>
            </a:solidFill>
            <a:round/>
            <a:headEnd/>
            <a:tailEnd/>
          </a:ln>
        </p:spPr>
        <p:txBody>
          <a:bodyPr wrap="none" lIns="0" tIns="0" rIns="0" bIns="0" anchor="ctr"/>
          <a:lstStyle/>
          <a:p>
            <a:endParaRPr lang="zh-CN" altLang="en-US"/>
          </a:p>
        </p:txBody>
      </p:sp>
      <p:sp>
        <p:nvSpPr>
          <p:cNvPr id="36872" name="Line 12"/>
          <p:cNvSpPr>
            <a:spLocks noChangeShapeType="1"/>
          </p:cNvSpPr>
          <p:nvPr/>
        </p:nvSpPr>
        <p:spPr bwMode="auto">
          <a:xfrm>
            <a:off x="458788" y="2417763"/>
            <a:ext cx="6873875" cy="0"/>
          </a:xfrm>
          <a:prstGeom prst="line">
            <a:avLst/>
          </a:prstGeom>
          <a:noFill/>
          <a:ln w="22225">
            <a:solidFill>
              <a:srgbClr val="366B7C"/>
            </a:solidFill>
            <a:round/>
            <a:headEnd/>
            <a:tailEnd/>
          </a:ln>
        </p:spPr>
        <p:txBody>
          <a:bodyPr wrap="none" lIns="0" tIns="0" rIns="0" bIns="0" anchor="ctr"/>
          <a:lstStyle/>
          <a:p>
            <a:endParaRPr lang="zh-CN" altLang="en-US"/>
          </a:p>
        </p:txBody>
      </p:sp>
      <p:sp>
        <p:nvSpPr>
          <p:cNvPr id="36873" name="Rectangle 13"/>
          <p:cNvSpPr>
            <a:spLocks noChangeArrowheads="1"/>
          </p:cNvSpPr>
          <p:nvPr/>
        </p:nvSpPr>
        <p:spPr bwMode="auto">
          <a:xfrm>
            <a:off x="781050" y="2276475"/>
            <a:ext cx="6591300" cy="280988"/>
          </a:xfrm>
          <a:prstGeom prst="rect">
            <a:avLst/>
          </a:prstGeom>
          <a:solidFill>
            <a:srgbClr val="366B7C"/>
          </a:solidFill>
          <a:ln w="6350">
            <a:noFill/>
            <a:miter lim="800000"/>
            <a:headEnd/>
            <a:tailEnd/>
          </a:ln>
        </p:spPr>
        <p:txBody>
          <a:bodyPr wrap="none" lIns="0" tIns="0" rIns="0" bIns="0" anchor="ctr"/>
          <a:lstStyle/>
          <a:p>
            <a:endParaRPr lang="zh-CN" altLang="en-US"/>
          </a:p>
        </p:txBody>
      </p:sp>
      <p:sp>
        <p:nvSpPr>
          <p:cNvPr id="36874" name="Rectangle 14"/>
          <p:cNvSpPr>
            <a:spLocks noChangeArrowheads="1"/>
          </p:cNvSpPr>
          <p:nvPr/>
        </p:nvSpPr>
        <p:spPr bwMode="auto">
          <a:xfrm>
            <a:off x="1133475" y="3157538"/>
            <a:ext cx="6591300" cy="280987"/>
          </a:xfrm>
          <a:prstGeom prst="rect">
            <a:avLst/>
          </a:prstGeom>
          <a:solidFill>
            <a:srgbClr val="366B7C"/>
          </a:solidFill>
          <a:ln w="6350">
            <a:noFill/>
            <a:miter lim="800000"/>
            <a:headEnd/>
            <a:tailEnd/>
          </a:ln>
        </p:spPr>
        <p:txBody>
          <a:bodyPr wrap="none" lIns="0" tIns="0" rIns="0" bIns="0" anchor="ctr"/>
          <a:lstStyle/>
          <a:p>
            <a:endParaRPr lang="zh-CN" altLang="en-US"/>
          </a:p>
        </p:txBody>
      </p:sp>
      <p:sp>
        <p:nvSpPr>
          <p:cNvPr id="36875" name="Rectangle 15"/>
          <p:cNvSpPr>
            <a:spLocks noChangeArrowheads="1"/>
          </p:cNvSpPr>
          <p:nvPr/>
        </p:nvSpPr>
        <p:spPr bwMode="auto">
          <a:xfrm>
            <a:off x="1509713" y="4040188"/>
            <a:ext cx="6591300" cy="280987"/>
          </a:xfrm>
          <a:prstGeom prst="rect">
            <a:avLst/>
          </a:prstGeom>
          <a:solidFill>
            <a:srgbClr val="366B7C"/>
          </a:solidFill>
          <a:ln w="6350">
            <a:noFill/>
            <a:miter lim="800000"/>
            <a:headEnd/>
            <a:tailEnd/>
          </a:ln>
        </p:spPr>
        <p:txBody>
          <a:bodyPr wrap="none" lIns="0" tIns="0" rIns="0" bIns="0" anchor="ctr"/>
          <a:lstStyle/>
          <a:p>
            <a:endParaRPr lang="zh-CN" altLang="en-US"/>
          </a:p>
        </p:txBody>
      </p:sp>
      <p:sp>
        <p:nvSpPr>
          <p:cNvPr id="36876" name="Rectangle 16"/>
          <p:cNvSpPr>
            <a:spLocks noChangeArrowheads="1"/>
          </p:cNvSpPr>
          <p:nvPr/>
        </p:nvSpPr>
        <p:spPr bwMode="auto">
          <a:xfrm>
            <a:off x="1885950" y="4921250"/>
            <a:ext cx="6591300" cy="280988"/>
          </a:xfrm>
          <a:prstGeom prst="rect">
            <a:avLst/>
          </a:prstGeom>
          <a:solidFill>
            <a:srgbClr val="366B7C"/>
          </a:solidFill>
          <a:ln w="6350">
            <a:noFill/>
            <a:miter lim="800000"/>
            <a:headEnd/>
            <a:tailEnd/>
          </a:ln>
        </p:spPr>
        <p:txBody>
          <a:bodyPr wrap="none" lIns="0" tIns="0" rIns="0" bIns="0" anchor="ctr"/>
          <a:lstStyle/>
          <a:p>
            <a:endParaRPr lang="zh-CN" altLang="en-US"/>
          </a:p>
        </p:txBody>
      </p:sp>
      <p:sp>
        <p:nvSpPr>
          <p:cNvPr id="36877" name="Text Box 18"/>
          <p:cNvSpPr txBox="1">
            <a:spLocks noChangeArrowheads="1"/>
          </p:cNvSpPr>
          <p:nvPr/>
        </p:nvSpPr>
        <p:spPr bwMode="auto">
          <a:xfrm>
            <a:off x="863600" y="2317750"/>
            <a:ext cx="6426200" cy="198438"/>
          </a:xfrm>
          <a:prstGeom prst="rect">
            <a:avLst/>
          </a:prstGeom>
          <a:solidFill>
            <a:srgbClr val="366B7C"/>
          </a:solidFill>
          <a:ln w="6350">
            <a:noFill/>
            <a:miter lim="800000"/>
            <a:headEnd/>
            <a:tailEnd/>
          </a:ln>
        </p:spPr>
        <p:txBody>
          <a:bodyPr lIns="0" tIns="0" rIns="0" bIns="0" anchor="ctr">
            <a:spAutoFit/>
          </a:bodyPr>
          <a:lstStyle/>
          <a:p>
            <a:pPr eaLnBrk="0" hangingPunct="0"/>
            <a:r>
              <a:rPr lang="zh-CN" altLang="en-US" sz="1300" b="1">
                <a:solidFill>
                  <a:schemeClr val="bg1"/>
                </a:solidFill>
              </a:rPr>
              <a:t>通用（</a:t>
            </a:r>
            <a:r>
              <a:rPr lang="en-US" altLang="zh-CN" sz="1300" b="1">
                <a:solidFill>
                  <a:schemeClr val="bg1"/>
                </a:solidFill>
              </a:rPr>
              <a:t>General </a:t>
            </a:r>
            <a:r>
              <a:rPr lang="zh-CN" altLang="en-US" sz="1300" b="1">
                <a:solidFill>
                  <a:schemeClr val="bg1"/>
                </a:solidFill>
              </a:rPr>
              <a:t>）：该类别描述教育资源的一些通用信息。</a:t>
            </a:r>
            <a:r>
              <a:rPr lang="zh-CN" altLang="en-US" sz="1300">
                <a:solidFill>
                  <a:schemeClr val="bg1"/>
                </a:solidFill>
                <a:ea typeface="华文彩云" pitchFamily="2" charset="-122"/>
              </a:rPr>
              <a:t> </a:t>
            </a:r>
          </a:p>
        </p:txBody>
      </p:sp>
      <p:sp>
        <p:nvSpPr>
          <p:cNvPr id="36878" name="Text Box 19"/>
          <p:cNvSpPr txBox="1">
            <a:spLocks noChangeArrowheads="1"/>
          </p:cNvSpPr>
          <p:nvPr/>
        </p:nvSpPr>
        <p:spPr bwMode="auto">
          <a:xfrm>
            <a:off x="1216025" y="3198813"/>
            <a:ext cx="6426200" cy="198437"/>
          </a:xfrm>
          <a:prstGeom prst="rect">
            <a:avLst/>
          </a:prstGeom>
          <a:solidFill>
            <a:srgbClr val="366B7C"/>
          </a:solidFill>
          <a:ln w="6350">
            <a:noFill/>
            <a:miter lim="800000"/>
            <a:headEnd/>
            <a:tailEnd/>
          </a:ln>
        </p:spPr>
        <p:txBody>
          <a:bodyPr lIns="0" tIns="0" rIns="0" bIns="0" anchor="ctr">
            <a:spAutoFit/>
          </a:bodyPr>
          <a:lstStyle/>
          <a:p>
            <a:pPr eaLnBrk="0" hangingPunct="0"/>
            <a:r>
              <a:rPr lang="zh-CN" altLang="en-US" sz="1300" b="1">
                <a:solidFill>
                  <a:schemeClr val="bg1"/>
                </a:solidFill>
              </a:rPr>
              <a:t>技术（</a:t>
            </a:r>
            <a:r>
              <a:rPr lang="en-US" altLang="zh-CN" sz="1300" b="1">
                <a:solidFill>
                  <a:schemeClr val="bg1"/>
                </a:solidFill>
              </a:rPr>
              <a:t>Technical </a:t>
            </a:r>
            <a:r>
              <a:rPr lang="zh-CN" altLang="en-US" sz="1300" b="1">
                <a:solidFill>
                  <a:schemeClr val="bg1"/>
                </a:solidFill>
              </a:rPr>
              <a:t>）：</a:t>
            </a:r>
            <a:r>
              <a:rPr lang="zh-CN" altLang="en-US" sz="1300" b="1">
                <a:solidFill>
                  <a:schemeClr val="bg1"/>
                </a:solidFill>
                <a:latin typeface="宋体" pitchFamily="2" charset="-122"/>
              </a:rPr>
              <a:t>该类别描述教育资源的技术要求和相关特征。</a:t>
            </a:r>
            <a:r>
              <a:rPr lang="zh-CN" altLang="en-US" sz="1300">
                <a:solidFill>
                  <a:schemeClr val="bg1"/>
                </a:solidFill>
                <a:latin typeface="宋体" pitchFamily="2" charset="-122"/>
              </a:rPr>
              <a:t> </a:t>
            </a:r>
          </a:p>
        </p:txBody>
      </p:sp>
      <p:sp>
        <p:nvSpPr>
          <p:cNvPr id="36879" name="Text Box 20"/>
          <p:cNvSpPr txBox="1">
            <a:spLocks noChangeArrowheads="1"/>
          </p:cNvSpPr>
          <p:nvPr/>
        </p:nvSpPr>
        <p:spPr bwMode="auto">
          <a:xfrm>
            <a:off x="1592263" y="4081463"/>
            <a:ext cx="6426200" cy="198437"/>
          </a:xfrm>
          <a:prstGeom prst="rect">
            <a:avLst/>
          </a:prstGeom>
          <a:solidFill>
            <a:srgbClr val="366B7C"/>
          </a:solidFill>
          <a:ln w="6350">
            <a:noFill/>
            <a:miter lim="800000"/>
            <a:headEnd/>
            <a:tailEnd/>
          </a:ln>
        </p:spPr>
        <p:txBody>
          <a:bodyPr lIns="0" tIns="0" rIns="0" bIns="0" anchor="ctr">
            <a:spAutoFit/>
          </a:bodyPr>
          <a:lstStyle/>
          <a:p>
            <a:pPr eaLnBrk="0" hangingPunct="0"/>
            <a:r>
              <a:rPr lang="zh-CN" altLang="en-US" sz="1300" b="1">
                <a:solidFill>
                  <a:schemeClr val="bg1"/>
                </a:solidFill>
              </a:rPr>
              <a:t>教育（</a:t>
            </a:r>
            <a:r>
              <a:rPr lang="en-US" altLang="zh-CN" sz="1300" b="1">
                <a:solidFill>
                  <a:schemeClr val="bg1"/>
                </a:solidFill>
              </a:rPr>
              <a:t>Education </a:t>
            </a:r>
            <a:r>
              <a:rPr lang="zh-CN" altLang="en-US" sz="1300" b="1">
                <a:solidFill>
                  <a:schemeClr val="bg1"/>
                </a:solidFill>
              </a:rPr>
              <a:t>）：</a:t>
            </a:r>
            <a:r>
              <a:rPr lang="zh-CN" altLang="en-US" sz="1300" b="1">
                <a:solidFill>
                  <a:schemeClr val="bg1"/>
                </a:solidFill>
                <a:latin typeface="宋体" pitchFamily="2" charset="-122"/>
              </a:rPr>
              <a:t>该类别描述教育资源在教育和教学方面的一些关键特征。</a:t>
            </a:r>
            <a:r>
              <a:rPr lang="zh-CN" altLang="en-US" sz="1300">
                <a:solidFill>
                  <a:schemeClr val="bg1"/>
                </a:solidFill>
                <a:latin typeface="宋体" pitchFamily="2" charset="-122"/>
              </a:rPr>
              <a:t> </a:t>
            </a:r>
          </a:p>
        </p:txBody>
      </p:sp>
      <p:sp>
        <p:nvSpPr>
          <p:cNvPr id="36880" name="Text Box 21"/>
          <p:cNvSpPr txBox="1">
            <a:spLocks noChangeArrowheads="1"/>
          </p:cNvSpPr>
          <p:nvPr/>
        </p:nvSpPr>
        <p:spPr bwMode="auto">
          <a:xfrm>
            <a:off x="1968500" y="4962525"/>
            <a:ext cx="6426200" cy="198438"/>
          </a:xfrm>
          <a:prstGeom prst="rect">
            <a:avLst/>
          </a:prstGeom>
          <a:solidFill>
            <a:srgbClr val="366B7C"/>
          </a:solidFill>
          <a:ln w="6350">
            <a:noFill/>
            <a:miter lim="800000"/>
            <a:headEnd/>
            <a:tailEnd/>
          </a:ln>
        </p:spPr>
        <p:txBody>
          <a:bodyPr lIns="0" tIns="0" rIns="0" bIns="0" anchor="ctr">
            <a:spAutoFit/>
          </a:bodyPr>
          <a:lstStyle/>
          <a:p>
            <a:pPr eaLnBrk="0" hangingPunct="0"/>
            <a:r>
              <a:rPr lang="zh-CN" altLang="en-US" sz="1300" b="1">
                <a:solidFill>
                  <a:schemeClr val="bg1"/>
                </a:solidFill>
              </a:rPr>
              <a:t>权利（</a:t>
            </a:r>
            <a:r>
              <a:rPr lang="en-US" altLang="zh-CN" sz="1300" b="1">
                <a:solidFill>
                  <a:schemeClr val="bg1"/>
                </a:solidFill>
              </a:rPr>
              <a:t>Rights </a:t>
            </a:r>
            <a:r>
              <a:rPr lang="zh-CN" altLang="en-US" sz="1300" b="1">
                <a:solidFill>
                  <a:schemeClr val="bg1"/>
                </a:solidFill>
              </a:rPr>
              <a:t>）：该</a:t>
            </a:r>
            <a:r>
              <a:rPr lang="zh-CN" altLang="en-US" sz="1300" b="1">
                <a:solidFill>
                  <a:schemeClr val="bg1"/>
                </a:solidFill>
                <a:latin typeface="宋体" pitchFamily="2" charset="-122"/>
              </a:rPr>
              <a:t>类别描述教育资源的知识产权和使用条件等信息。</a:t>
            </a:r>
            <a:r>
              <a:rPr lang="zh-CN" altLang="en-US" sz="1300">
                <a:solidFill>
                  <a:schemeClr val="bg1"/>
                </a:solidFill>
                <a:latin typeface="宋体" pitchFamily="2" charset="-122"/>
              </a:rPr>
              <a:t> </a:t>
            </a:r>
          </a:p>
        </p:txBody>
      </p:sp>
      <p:sp>
        <p:nvSpPr>
          <p:cNvPr id="36881" name="Text Box 22"/>
          <p:cNvSpPr txBox="1">
            <a:spLocks noChangeArrowheads="1"/>
          </p:cNvSpPr>
          <p:nvPr/>
        </p:nvSpPr>
        <p:spPr bwMode="auto">
          <a:xfrm>
            <a:off x="2344738" y="5835650"/>
            <a:ext cx="6619875" cy="200025"/>
          </a:xfrm>
          <a:prstGeom prst="rect">
            <a:avLst/>
          </a:prstGeom>
          <a:solidFill>
            <a:srgbClr val="366B7C"/>
          </a:solidFill>
          <a:ln w="6350">
            <a:noFill/>
            <a:miter lim="800000"/>
            <a:headEnd/>
            <a:tailEnd/>
          </a:ln>
        </p:spPr>
        <p:txBody>
          <a:bodyPr lIns="0" tIns="0" rIns="0" bIns="0" anchor="ctr">
            <a:spAutoFit/>
          </a:bodyPr>
          <a:lstStyle/>
          <a:p>
            <a:pPr eaLnBrk="0" hangingPunct="0"/>
            <a:r>
              <a:rPr lang="zh-CN" altLang="en-US" sz="1300" b="1">
                <a:solidFill>
                  <a:schemeClr val="bg1"/>
                </a:solidFill>
              </a:rPr>
              <a:t>关系（</a:t>
            </a:r>
            <a:r>
              <a:rPr lang="en-US" altLang="zh-CN" sz="1300" b="1">
                <a:solidFill>
                  <a:schemeClr val="bg1"/>
                </a:solidFill>
              </a:rPr>
              <a:t>Relation </a:t>
            </a:r>
            <a:r>
              <a:rPr lang="zh-CN" altLang="en-US" sz="1300" b="1">
                <a:solidFill>
                  <a:schemeClr val="bg1"/>
                </a:solidFill>
              </a:rPr>
              <a:t>）：该类别定义教育资源和其他教育资源（目标教育资源）之间的关系。</a:t>
            </a:r>
          </a:p>
        </p:txBody>
      </p:sp>
      <p:sp>
        <p:nvSpPr>
          <p:cNvPr id="36882" name="Rectangle 28"/>
          <p:cNvSpPr>
            <a:spLocks noChangeArrowheads="1"/>
          </p:cNvSpPr>
          <p:nvPr/>
        </p:nvSpPr>
        <p:spPr bwMode="auto">
          <a:xfrm>
            <a:off x="323850" y="2276475"/>
            <a:ext cx="280988" cy="280988"/>
          </a:xfrm>
          <a:prstGeom prst="rect">
            <a:avLst/>
          </a:prstGeom>
          <a:solidFill>
            <a:srgbClr val="366B7C"/>
          </a:solidFill>
          <a:ln w="6350">
            <a:noFill/>
            <a:miter lim="800000"/>
            <a:headEnd/>
            <a:tailEnd/>
          </a:ln>
        </p:spPr>
        <p:txBody>
          <a:bodyPr wrap="none" lIns="0" tIns="0" rIns="0" bIns="0" anchor="ctr"/>
          <a:lstStyle/>
          <a:p>
            <a:pPr algn="ctr" eaLnBrk="0" hangingPunct="0"/>
            <a:r>
              <a:rPr lang="en-US" altLang="zh-CN" sz="1500" b="1">
                <a:solidFill>
                  <a:schemeClr val="bg1"/>
                </a:solidFill>
              </a:rPr>
              <a:t>1</a:t>
            </a:r>
          </a:p>
        </p:txBody>
      </p:sp>
      <p:sp>
        <p:nvSpPr>
          <p:cNvPr id="36883" name="Rectangle 5"/>
          <p:cNvSpPr>
            <a:spLocks noChangeArrowheads="1"/>
          </p:cNvSpPr>
          <p:nvPr/>
        </p:nvSpPr>
        <p:spPr bwMode="auto">
          <a:xfrm>
            <a:off x="676275" y="3157538"/>
            <a:ext cx="280988" cy="280987"/>
          </a:xfrm>
          <a:prstGeom prst="rect">
            <a:avLst/>
          </a:prstGeom>
          <a:solidFill>
            <a:srgbClr val="366B7C"/>
          </a:solidFill>
          <a:ln w="6350">
            <a:noFill/>
            <a:miter lim="800000"/>
            <a:headEnd/>
            <a:tailEnd/>
          </a:ln>
        </p:spPr>
        <p:txBody>
          <a:bodyPr wrap="none" lIns="0" tIns="0" rIns="0" bIns="0" anchor="ctr"/>
          <a:lstStyle/>
          <a:p>
            <a:pPr algn="ctr" eaLnBrk="0" hangingPunct="0"/>
            <a:r>
              <a:rPr lang="en-US" altLang="zh-CN" sz="1500" b="1">
                <a:solidFill>
                  <a:schemeClr val="bg1"/>
                </a:solidFill>
              </a:rPr>
              <a:t>2</a:t>
            </a:r>
          </a:p>
        </p:txBody>
      </p:sp>
      <p:sp>
        <p:nvSpPr>
          <p:cNvPr id="36884" name="Rectangle 6"/>
          <p:cNvSpPr>
            <a:spLocks noChangeArrowheads="1"/>
          </p:cNvSpPr>
          <p:nvPr/>
        </p:nvSpPr>
        <p:spPr bwMode="auto">
          <a:xfrm>
            <a:off x="1052513" y="4040188"/>
            <a:ext cx="280987" cy="280987"/>
          </a:xfrm>
          <a:prstGeom prst="rect">
            <a:avLst/>
          </a:prstGeom>
          <a:solidFill>
            <a:srgbClr val="366B7C"/>
          </a:solidFill>
          <a:ln w="6350">
            <a:noFill/>
            <a:miter lim="800000"/>
            <a:headEnd/>
            <a:tailEnd/>
          </a:ln>
        </p:spPr>
        <p:txBody>
          <a:bodyPr wrap="none" lIns="0" tIns="0" rIns="0" bIns="0" anchor="ctr"/>
          <a:lstStyle/>
          <a:p>
            <a:pPr algn="ctr" eaLnBrk="0" hangingPunct="0"/>
            <a:r>
              <a:rPr lang="en-US" altLang="zh-CN" sz="1500" b="1">
                <a:solidFill>
                  <a:schemeClr val="bg1"/>
                </a:solidFill>
              </a:rPr>
              <a:t>3</a:t>
            </a:r>
          </a:p>
        </p:txBody>
      </p:sp>
      <p:sp>
        <p:nvSpPr>
          <p:cNvPr id="36885" name="Rectangle 7"/>
          <p:cNvSpPr>
            <a:spLocks noChangeArrowheads="1"/>
          </p:cNvSpPr>
          <p:nvPr/>
        </p:nvSpPr>
        <p:spPr bwMode="auto">
          <a:xfrm>
            <a:off x="1428750" y="4921250"/>
            <a:ext cx="280988" cy="280988"/>
          </a:xfrm>
          <a:prstGeom prst="rect">
            <a:avLst/>
          </a:prstGeom>
          <a:solidFill>
            <a:srgbClr val="366B7C"/>
          </a:solidFill>
          <a:ln w="6350">
            <a:noFill/>
            <a:miter lim="800000"/>
            <a:headEnd/>
            <a:tailEnd/>
          </a:ln>
        </p:spPr>
        <p:txBody>
          <a:bodyPr wrap="none" lIns="0" tIns="0" rIns="0" bIns="0" anchor="ctr"/>
          <a:lstStyle/>
          <a:p>
            <a:pPr algn="ctr" eaLnBrk="0" hangingPunct="0"/>
            <a:r>
              <a:rPr lang="en-US" altLang="zh-CN" sz="1500" b="1">
                <a:solidFill>
                  <a:schemeClr val="bg1"/>
                </a:solidFill>
              </a:rPr>
              <a:t>4</a:t>
            </a:r>
          </a:p>
        </p:txBody>
      </p:sp>
      <p:sp>
        <p:nvSpPr>
          <p:cNvPr id="36886" name="Rectangle 8"/>
          <p:cNvSpPr>
            <a:spLocks noChangeArrowheads="1"/>
          </p:cNvSpPr>
          <p:nvPr/>
        </p:nvSpPr>
        <p:spPr bwMode="auto">
          <a:xfrm>
            <a:off x="1804988" y="5803900"/>
            <a:ext cx="280987" cy="280988"/>
          </a:xfrm>
          <a:prstGeom prst="rect">
            <a:avLst/>
          </a:prstGeom>
          <a:solidFill>
            <a:srgbClr val="366B7C"/>
          </a:solidFill>
          <a:ln w="6350">
            <a:noFill/>
            <a:miter lim="800000"/>
            <a:headEnd/>
            <a:tailEnd/>
          </a:ln>
        </p:spPr>
        <p:txBody>
          <a:bodyPr wrap="none" lIns="0" tIns="0" rIns="0" bIns="0" anchor="ctr"/>
          <a:lstStyle/>
          <a:p>
            <a:pPr algn="ctr" eaLnBrk="0" hangingPunct="0"/>
            <a:r>
              <a:rPr lang="en-US" altLang="zh-CN" sz="1500" b="1">
                <a:solidFill>
                  <a:schemeClr val="bg1"/>
                </a:solidFill>
              </a:rPr>
              <a:t>5</a:t>
            </a:r>
          </a:p>
        </p:txBody>
      </p:sp>
    </p:spTree>
  </p:cSld>
  <p:clrMapOvr>
    <a:masterClrMapping/>
  </p:clrMapOvr>
  <p:timing>
    <p:tnLst>
      <p:par>
        <p:cTn xmlns:p14="http://schemas.microsoft.com/office/powerpoint/2010/mai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标题 1"/>
          <p:cNvSpPr>
            <a:spLocks noGrp="1"/>
          </p:cNvSpPr>
          <p:nvPr>
            <p:ph type="title"/>
          </p:nvPr>
        </p:nvSpPr>
        <p:spPr>
          <a:xfrm>
            <a:off x="684213" y="188913"/>
            <a:ext cx="7440612" cy="576262"/>
          </a:xfrm>
        </p:spPr>
        <p:txBody>
          <a:bodyPr/>
          <a:lstStyle/>
          <a:p>
            <a:pPr eaLnBrk="1" hangingPunct="1">
              <a:lnSpc>
                <a:spcPct val="150000"/>
              </a:lnSpc>
            </a:pPr>
            <a:r>
              <a:rPr lang="zh-CN" altLang="en-US" sz="3600" smtClean="0">
                <a:latin typeface="楷体" pitchFamily="49" charset="-122"/>
                <a:ea typeface="楷体" pitchFamily="49" charset="-122"/>
              </a:rPr>
              <a:t>标准分类</a:t>
            </a:r>
            <a:endParaRPr lang="en-US" altLang="zh-CN" sz="3600" smtClean="0">
              <a:latin typeface="楷体" pitchFamily="49" charset="-122"/>
              <a:ea typeface="楷体" pitchFamily="49" charset="-122"/>
            </a:endParaRPr>
          </a:p>
        </p:txBody>
      </p:sp>
      <p:sp>
        <p:nvSpPr>
          <p:cNvPr id="6147" name="内容占位符 2"/>
          <p:cNvSpPr>
            <a:spLocks noGrp="1"/>
          </p:cNvSpPr>
          <p:nvPr>
            <p:ph idx="1"/>
          </p:nvPr>
        </p:nvSpPr>
        <p:spPr>
          <a:xfrm>
            <a:off x="468313" y="1052513"/>
            <a:ext cx="8229600" cy="5329237"/>
          </a:xfrm>
        </p:spPr>
        <p:txBody>
          <a:bodyPr/>
          <a:lstStyle/>
          <a:p>
            <a:pPr lvl="1" indent="-742950">
              <a:lnSpc>
                <a:spcPct val="150000"/>
              </a:lnSpc>
              <a:buFont typeface="Wingdings" pitchFamily="2" charset="2"/>
              <a:buNone/>
              <a:defRPr/>
            </a:pPr>
            <a:r>
              <a:rPr lang="zh-CN" altLang="en-US" sz="2400" dirty="0" smtClean="0">
                <a:latin typeface="黑体" pitchFamily="49" charset="-122"/>
                <a:ea typeface="黑体" pitchFamily="49" charset="-122"/>
              </a:rPr>
              <a:t>素材标准：</a:t>
            </a:r>
            <a:endParaRPr lang="en-US" altLang="zh-CN" sz="2400" dirty="0" smtClean="0">
              <a:latin typeface="黑体" pitchFamily="49" charset="-122"/>
              <a:ea typeface="黑体" pitchFamily="49" charset="-122"/>
            </a:endParaRPr>
          </a:p>
          <a:p>
            <a:pPr lvl="1">
              <a:lnSpc>
                <a:spcPct val="150000"/>
              </a:lnSpc>
              <a:defRPr/>
            </a:pPr>
            <a:r>
              <a:rPr lang="zh-CN" altLang="en-US" sz="2400" dirty="0" smtClean="0">
                <a:latin typeface="楷体" pitchFamily="49" charset="-122"/>
                <a:ea typeface="楷体" pitchFamily="49" charset="-122"/>
              </a:rPr>
              <a:t>素材技术标准</a:t>
            </a:r>
            <a:endParaRPr lang="en-US" altLang="zh-CN" sz="2400" dirty="0" smtClean="0">
              <a:latin typeface="楷体" pitchFamily="49" charset="-122"/>
              <a:ea typeface="楷体" pitchFamily="49" charset="-122"/>
            </a:endParaRPr>
          </a:p>
          <a:p>
            <a:pPr lvl="1">
              <a:lnSpc>
                <a:spcPct val="150000"/>
              </a:lnSpc>
              <a:defRPr/>
            </a:pPr>
            <a:r>
              <a:rPr lang="zh-CN" altLang="en-US" sz="2400" dirty="0" smtClean="0">
                <a:latin typeface="楷体" pitchFamily="49" charset="-122"/>
                <a:ea typeface="楷体" pitchFamily="49" charset="-122"/>
              </a:rPr>
              <a:t>元数据标准</a:t>
            </a:r>
            <a:endParaRPr lang="en-US" altLang="zh-CN" sz="2400" dirty="0" smtClean="0">
              <a:latin typeface="楷体" pitchFamily="49" charset="-122"/>
              <a:ea typeface="楷体" pitchFamily="49" charset="-122"/>
            </a:endParaRPr>
          </a:p>
          <a:p>
            <a:pPr lvl="1" indent="-742950">
              <a:lnSpc>
                <a:spcPct val="150000"/>
              </a:lnSpc>
              <a:buFont typeface="Wingdings" pitchFamily="2" charset="2"/>
              <a:buNone/>
              <a:defRPr/>
            </a:pPr>
            <a:r>
              <a:rPr lang="zh-CN" altLang="en-US" sz="2400" dirty="0" smtClean="0">
                <a:latin typeface="黑体" pitchFamily="49" charset="-122"/>
                <a:ea typeface="黑体" pitchFamily="49" charset="-122"/>
              </a:rPr>
              <a:t>教学设计资源的标准：</a:t>
            </a:r>
            <a:endParaRPr lang="en-US" altLang="zh-CN" sz="2400" dirty="0" smtClean="0">
              <a:latin typeface="黑体" pitchFamily="49" charset="-122"/>
              <a:ea typeface="黑体" pitchFamily="49" charset="-122"/>
            </a:endParaRPr>
          </a:p>
          <a:p>
            <a:pPr lvl="1">
              <a:lnSpc>
                <a:spcPct val="150000"/>
              </a:lnSpc>
              <a:defRPr/>
            </a:pPr>
            <a:r>
              <a:rPr lang="zh-CN" altLang="en-US" sz="2400" dirty="0" smtClean="0">
                <a:latin typeface="楷体" pitchFamily="49" charset="-122"/>
                <a:ea typeface="楷体" pitchFamily="49" charset="-122"/>
              </a:rPr>
              <a:t>封装标准</a:t>
            </a:r>
            <a:endParaRPr lang="en-US" altLang="zh-CN" sz="2400" dirty="0" smtClean="0">
              <a:latin typeface="楷体" pitchFamily="49" charset="-122"/>
              <a:ea typeface="楷体" pitchFamily="49" charset="-122"/>
            </a:endParaRPr>
          </a:p>
          <a:p>
            <a:pPr lvl="1">
              <a:lnSpc>
                <a:spcPct val="150000"/>
              </a:lnSpc>
              <a:defRPr/>
            </a:pPr>
            <a:r>
              <a:rPr lang="zh-CN" altLang="en-US" sz="2400" dirty="0" smtClean="0">
                <a:latin typeface="楷体" pitchFamily="49" charset="-122"/>
                <a:ea typeface="楷体" pitchFamily="49" charset="-122"/>
              </a:rPr>
              <a:t>数据交换标准</a:t>
            </a:r>
            <a:endParaRPr lang="en-US" altLang="zh-CN" sz="2400" dirty="0" smtClean="0">
              <a:latin typeface="楷体" pitchFamily="49" charset="-122"/>
              <a:ea typeface="楷体" pitchFamily="49" charset="-122"/>
            </a:endParaRP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fill="hold" nodeType="clickEffect">
                                  <p:stCondLst>
                                    <p:cond delay="0"/>
                                  </p:stCondLst>
                                  <p:childTnLst>
                                    <p:animRot by="21600000">
                                      <p:cBhvr>
                                        <p:cTn id="6" dur="500" fill="hold"/>
                                        <p:tgtEl>
                                          <p:spTgt spid="6147">
                                            <p:txEl>
                                              <p:pRg st="4" end="4"/>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a:xfrm>
            <a:off x="457200" y="304800"/>
            <a:ext cx="8229600" cy="668338"/>
          </a:xfrm>
          <a:noFill/>
        </p:spPr>
        <p:txBody>
          <a:bodyPr/>
          <a:lstStyle/>
          <a:p>
            <a:pPr eaLnBrk="1" hangingPunct="1"/>
            <a:r>
              <a:rPr lang="zh-CN" altLang="en-US" sz="3400" smtClean="0">
                <a:latin typeface="迷你简启体"/>
                <a:ea typeface="迷你简启体"/>
                <a:cs typeface="迷你简启体"/>
              </a:rPr>
              <a:t>封装标准</a:t>
            </a:r>
          </a:p>
        </p:txBody>
      </p:sp>
      <p:sp>
        <p:nvSpPr>
          <p:cNvPr id="38915" name="Rectangle 3"/>
          <p:cNvSpPr>
            <a:spLocks noChangeArrowheads="1"/>
          </p:cNvSpPr>
          <p:nvPr/>
        </p:nvSpPr>
        <p:spPr bwMode="auto">
          <a:xfrm>
            <a:off x="684213" y="1247775"/>
            <a:ext cx="7850187" cy="668338"/>
          </a:xfrm>
          <a:prstGeom prst="rect">
            <a:avLst/>
          </a:prstGeom>
          <a:noFill/>
          <a:ln w="9525">
            <a:noFill/>
            <a:miter lim="800000"/>
            <a:headEnd/>
            <a:tailEnd/>
          </a:ln>
        </p:spPr>
        <p:txBody>
          <a:bodyPr anchor="ctr"/>
          <a:lstStyle/>
          <a:p>
            <a:r>
              <a:rPr lang="zh-CN" altLang="en-US" sz="2900">
                <a:solidFill>
                  <a:schemeClr val="tx2"/>
                </a:solidFill>
                <a:latin typeface="黑体" pitchFamily="49" charset="-122"/>
                <a:ea typeface="黑体" pitchFamily="49" charset="-122"/>
              </a:rPr>
              <a:t>要求符合</a:t>
            </a:r>
            <a:r>
              <a:rPr lang="en-US" altLang="zh-CN" sz="2900">
                <a:solidFill>
                  <a:schemeClr val="tx2"/>
                </a:solidFill>
                <a:latin typeface="Palatino Linotype" pitchFamily="18" charset="0"/>
                <a:ea typeface="黑体" pitchFamily="49" charset="-122"/>
              </a:rPr>
              <a:t>SCORM</a:t>
            </a:r>
            <a:r>
              <a:rPr lang="zh-CN" altLang="en-US" sz="2900">
                <a:solidFill>
                  <a:schemeClr val="tx2"/>
                </a:solidFill>
                <a:latin typeface="黑体" pitchFamily="49" charset="-122"/>
                <a:ea typeface="黑体" pitchFamily="49" charset="-122"/>
              </a:rPr>
              <a:t>标准</a:t>
            </a:r>
            <a:r>
              <a:rPr lang="en-US" altLang="zh-CN" sz="2900">
                <a:solidFill>
                  <a:schemeClr val="tx2"/>
                </a:solidFill>
                <a:latin typeface="黑体" pitchFamily="49" charset="-122"/>
                <a:ea typeface="黑体" pitchFamily="49" charset="-122"/>
              </a:rPr>
              <a:t>,</a:t>
            </a:r>
            <a:r>
              <a:rPr lang="zh-CN" altLang="en-US" sz="2900">
                <a:solidFill>
                  <a:schemeClr val="tx2"/>
                </a:solidFill>
                <a:latin typeface="黑体" pitchFamily="49" charset="-122"/>
                <a:ea typeface="黑体" pitchFamily="49" charset="-122"/>
              </a:rPr>
              <a:t>利用</a:t>
            </a:r>
            <a:r>
              <a:rPr lang="en-US" altLang="zh-CN" sz="2900">
                <a:solidFill>
                  <a:schemeClr val="tx2"/>
                </a:solidFill>
                <a:latin typeface="Palatino Linotype" pitchFamily="18" charset="0"/>
                <a:ea typeface="黑体" pitchFamily="49" charset="-122"/>
                <a:hlinkClick r:id="rId3" action="ppaction://hlinkfile"/>
              </a:rPr>
              <a:t>ReloadEditor</a:t>
            </a:r>
            <a:r>
              <a:rPr lang="zh-CN" altLang="en-US" sz="2900">
                <a:solidFill>
                  <a:schemeClr val="tx2"/>
                </a:solidFill>
                <a:latin typeface="黑体" pitchFamily="49" charset="-122"/>
                <a:ea typeface="黑体" pitchFamily="49" charset="-122"/>
              </a:rPr>
              <a:t>打包</a:t>
            </a:r>
          </a:p>
        </p:txBody>
      </p:sp>
      <p:grpSp>
        <p:nvGrpSpPr>
          <p:cNvPr id="2" name="Group 5"/>
          <p:cNvGrpSpPr>
            <a:grpSpLocks/>
          </p:cNvGrpSpPr>
          <p:nvPr/>
        </p:nvGrpSpPr>
        <p:grpSpPr bwMode="auto">
          <a:xfrm>
            <a:off x="2051050" y="2852738"/>
            <a:ext cx="1981200" cy="1905000"/>
            <a:chOff x="2432" y="2513"/>
            <a:chExt cx="1336" cy="1336"/>
          </a:xfrm>
        </p:grpSpPr>
        <p:sp>
          <p:nvSpPr>
            <p:cNvPr id="38983" name="Freeform 6"/>
            <p:cNvSpPr>
              <a:spLocks/>
            </p:cNvSpPr>
            <p:nvPr/>
          </p:nvSpPr>
          <p:spPr bwMode="auto">
            <a:xfrm>
              <a:off x="2617" y="2753"/>
              <a:ext cx="91" cy="259"/>
            </a:xfrm>
            <a:custGeom>
              <a:avLst/>
              <a:gdLst>
                <a:gd name="T0" fmla="*/ 37 w 91"/>
                <a:gd name="T1" fmla="*/ 259 h 259"/>
                <a:gd name="T2" fmla="*/ 91 w 91"/>
                <a:gd name="T3" fmla="*/ 177 h 259"/>
                <a:gd name="T4" fmla="*/ 56 w 91"/>
                <a:gd name="T5" fmla="*/ 0 h 259"/>
                <a:gd name="T6" fmla="*/ 0 w 91"/>
                <a:gd name="T7" fmla="*/ 68 h 259"/>
                <a:gd name="T8" fmla="*/ 37 w 91"/>
                <a:gd name="T9" fmla="*/ 259 h 259"/>
                <a:gd name="T10" fmla="*/ 0 60000 65536"/>
                <a:gd name="T11" fmla="*/ 0 60000 65536"/>
                <a:gd name="T12" fmla="*/ 0 60000 65536"/>
                <a:gd name="T13" fmla="*/ 0 60000 65536"/>
                <a:gd name="T14" fmla="*/ 0 60000 65536"/>
                <a:gd name="T15" fmla="*/ 0 w 91"/>
                <a:gd name="T16" fmla="*/ 0 h 259"/>
                <a:gd name="T17" fmla="*/ 91 w 91"/>
                <a:gd name="T18" fmla="*/ 259 h 259"/>
              </a:gdLst>
              <a:ahLst/>
              <a:cxnLst>
                <a:cxn ang="T10">
                  <a:pos x="T0" y="T1"/>
                </a:cxn>
                <a:cxn ang="T11">
                  <a:pos x="T2" y="T3"/>
                </a:cxn>
                <a:cxn ang="T12">
                  <a:pos x="T4" y="T5"/>
                </a:cxn>
                <a:cxn ang="T13">
                  <a:pos x="T6" y="T7"/>
                </a:cxn>
                <a:cxn ang="T14">
                  <a:pos x="T8" y="T9"/>
                </a:cxn>
              </a:cxnLst>
              <a:rect l="T15" t="T16" r="T17" b="T18"/>
              <a:pathLst>
                <a:path w="91" h="259">
                  <a:moveTo>
                    <a:pt x="37" y="259"/>
                  </a:moveTo>
                  <a:lnTo>
                    <a:pt x="91" y="177"/>
                  </a:lnTo>
                  <a:lnTo>
                    <a:pt x="56" y="0"/>
                  </a:lnTo>
                  <a:lnTo>
                    <a:pt x="0" y="68"/>
                  </a:lnTo>
                  <a:lnTo>
                    <a:pt x="37" y="259"/>
                  </a:lnTo>
                  <a:close/>
                </a:path>
              </a:pathLst>
            </a:custGeom>
            <a:solidFill>
              <a:schemeClr val="tx1"/>
            </a:solidFill>
            <a:ln w="6350">
              <a:solidFill>
                <a:srgbClr val="000000"/>
              </a:solidFill>
              <a:round/>
              <a:headEnd/>
              <a:tailEnd/>
            </a:ln>
          </p:spPr>
          <p:txBody>
            <a:bodyPr/>
            <a:lstStyle/>
            <a:p>
              <a:endParaRPr lang="zh-CN" altLang="en-US"/>
            </a:p>
          </p:txBody>
        </p:sp>
        <p:sp>
          <p:nvSpPr>
            <p:cNvPr id="38984" name="Freeform 7" descr="Wide downward diagonal"/>
            <p:cNvSpPr>
              <a:spLocks/>
            </p:cNvSpPr>
            <p:nvPr/>
          </p:nvSpPr>
          <p:spPr bwMode="auto">
            <a:xfrm>
              <a:off x="2432" y="2825"/>
              <a:ext cx="224" cy="224"/>
            </a:xfrm>
            <a:custGeom>
              <a:avLst/>
              <a:gdLst>
                <a:gd name="T0" fmla="*/ 184 w 224"/>
                <a:gd name="T1" fmla="*/ 0 h 224"/>
                <a:gd name="T2" fmla="*/ 224 w 224"/>
                <a:gd name="T3" fmla="*/ 184 h 224"/>
                <a:gd name="T4" fmla="*/ 32 w 224"/>
                <a:gd name="T5" fmla="*/ 224 h 224"/>
                <a:gd name="T6" fmla="*/ 0 w 224"/>
                <a:gd name="T7" fmla="*/ 32 h 224"/>
                <a:gd name="T8" fmla="*/ 184 w 224"/>
                <a:gd name="T9" fmla="*/ 0 h 224"/>
                <a:gd name="T10" fmla="*/ 0 60000 65536"/>
                <a:gd name="T11" fmla="*/ 0 60000 65536"/>
                <a:gd name="T12" fmla="*/ 0 60000 65536"/>
                <a:gd name="T13" fmla="*/ 0 60000 65536"/>
                <a:gd name="T14" fmla="*/ 0 60000 65536"/>
                <a:gd name="T15" fmla="*/ 0 w 224"/>
                <a:gd name="T16" fmla="*/ 0 h 224"/>
                <a:gd name="T17" fmla="*/ 224 w 224"/>
                <a:gd name="T18" fmla="*/ 224 h 224"/>
              </a:gdLst>
              <a:ahLst/>
              <a:cxnLst>
                <a:cxn ang="T10">
                  <a:pos x="T0" y="T1"/>
                </a:cxn>
                <a:cxn ang="T11">
                  <a:pos x="T2" y="T3"/>
                </a:cxn>
                <a:cxn ang="T12">
                  <a:pos x="T4" y="T5"/>
                </a:cxn>
                <a:cxn ang="T13">
                  <a:pos x="T6" y="T7"/>
                </a:cxn>
                <a:cxn ang="T14">
                  <a:pos x="T8" y="T9"/>
                </a:cxn>
              </a:cxnLst>
              <a:rect l="T15" t="T16" r="T17" b="T18"/>
              <a:pathLst>
                <a:path w="224" h="224">
                  <a:moveTo>
                    <a:pt x="184" y="0"/>
                  </a:moveTo>
                  <a:lnTo>
                    <a:pt x="224" y="184"/>
                  </a:lnTo>
                  <a:lnTo>
                    <a:pt x="32" y="224"/>
                  </a:lnTo>
                  <a:lnTo>
                    <a:pt x="0" y="32"/>
                  </a:lnTo>
                  <a:lnTo>
                    <a:pt x="184" y="0"/>
                  </a:lnTo>
                  <a:close/>
                </a:path>
              </a:pathLst>
            </a:custGeom>
            <a:pattFill prst="wdDnDiag">
              <a:fgClr>
                <a:srgbClr val="000000"/>
              </a:fgClr>
              <a:bgClr>
                <a:srgbClr val="FFFFFF"/>
              </a:bgClr>
            </a:pattFill>
            <a:ln w="6350">
              <a:solidFill>
                <a:srgbClr val="000000"/>
              </a:solidFill>
              <a:round/>
              <a:headEnd/>
              <a:tailEnd/>
            </a:ln>
          </p:spPr>
          <p:txBody>
            <a:bodyPr/>
            <a:lstStyle/>
            <a:p>
              <a:endParaRPr lang="zh-CN" altLang="en-US"/>
            </a:p>
          </p:txBody>
        </p:sp>
        <p:sp>
          <p:nvSpPr>
            <p:cNvPr id="38985" name="Freeform 8"/>
            <p:cNvSpPr>
              <a:spLocks/>
            </p:cNvSpPr>
            <p:nvPr/>
          </p:nvSpPr>
          <p:spPr bwMode="auto">
            <a:xfrm>
              <a:off x="2432" y="2753"/>
              <a:ext cx="240" cy="104"/>
            </a:xfrm>
            <a:custGeom>
              <a:avLst/>
              <a:gdLst>
                <a:gd name="T0" fmla="*/ 0 w 240"/>
                <a:gd name="T1" fmla="*/ 104 h 104"/>
                <a:gd name="T2" fmla="*/ 184 w 240"/>
                <a:gd name="T3" fmla="*/ 72 h 104"/>
                <a:gd name="T4" fmla="*/ 240 w 240"/>
                <a:gd name="T5" fmla="*/ 0 h 104"/>
                <a:gd name="T6" fmla="*/ 48 w 240"/>
                <a:gd name="T7" fmla="*/ 32 h 104"/>
                <a:gd name="T8" fmla="*/ 0 w 240"/>
                <a:gd name="T9" fmla="*/ 104 h 104"/>
                <a:gd name="T10" fmla="*/ 0 60000 65536"/>
                <a:gd name="T11" fmla="*/ 0 60000 65536"/>
                <a:gd name="T12" fmla="*/ 0 60000 65536"/>
                <a:gd name="T13" fmla="*/ 0 60000 65536"/>
                <a:gd name="T14" fmla="*/ 0 60000 65536"/>
                <a:gd name="T15" fmla="*/ 0 w 240"/>
                <a:gd name="T16" fmla="*/ 0 h 104"/>
                <a:gd name="T17" fmla="*/ 240 w 240"/>
                <a:gd name="T18" fmla="*/ 104 h 104"/>
              </a:gdLst>
              <a:ahLst/>
              <a:cxnLst>
                <a:cxn ang="T10">
                  <a:pos x="T0" y="T1"/>
                </a:cxn>
                <a:cxn ang="T11">
                  <a:pos x="T2" y="T3"/>
                </a:cxn>
                <a:cxn ang="T12">
                  <a:pos x="T4" y="T5"/>
                </a:cxn>
                <a:cxn ang="T13">
                  <a:pos x="T6" y="T7"/>
                </a:cxn>
                <a:cxn ang="T14">
                  <a:pos x="T8" y="T9"/>
                </a:cxn>
              </a:cxnLst>
              <a:rect l="T15" t="T16" r="T17" b="T18"/>
              <a:pathLst>
                <a:path w="240" h="104">
                  <a:moveTo>
                    <a:pt x="0" y="104"/>
                  </a:moveTo>
                  <a:lnTo>
                    <a:pt x="184" y="72"/>
                  </a:lnTo>
                  <a:lnTo>
                    <a:pt x="240" y="0"/>
                  </a:lnTo>
                  <a:lnTo>
                    <a:pt x="48" y="32"/>
                  </a:lnTo>
                  <a:lnTo>
                    <a:pt x="0" y="104"/>
                  </a:lnTo>
                  <a:close/>
                </a:path>
              </a:pathLst>
            </a:custGeom>
            <a:solidFill>
              <a:srgbClr val="C0C0C0"/>
            </a:solidFill>
            <a:ln w="6350">
              <a:solidFill>
                <a:srgbClr val="000000"/>
              </a:solidFill>
              <a:round/>
              <a:headEnd/>
              <a:tailEnd/>
            </a:ln>
          </p:spPr>
          <p:txBody>
            <a:bodyPr/>
            <a:lstStyle/>
            <a:p>
              <a:endParaRPr lang="zh-CN" altLang="en-US"/>
            </a:p>
          </p:txBody>
        </p:sp>
        <p:sp>
          <p:nvSpPr>
            <p:cNvPr id="38986" name="Freeform 9"/>
            <p:cNvSpPr>
              <a:spLocks/>
            </p:cNvSpPr>
            <p:nvPr/>
          </p:nvSpPr>
          <p:spPr bwMode="auto">
            <a:xfrm>
              <a:off x="3104" y="2601"/>
              <a:ext cx="272" cy="272"/>
            </a:xfrm>
            <a:custGeom>
              <a:avLst/>
              <a:gdLst>
                <a:gd name="T0" fmla="*/ 136 w 272"/>
                <a:gd name="T1" fmla="*/ 0 h 272"/>
                <a:gd name="T2" fmla="*/ 272 w 272"/>
                <a:gd name="T3" fmla="*/ 136 h 272"/>
                <a:gd name="T4" fmla="*/ 144 w 272"/>
                <a:gd name="T5" fmla="*/ 272 h 272"/>
                <a:gd name="T6" fmla="*/ 0 w 272"/>
                <a:gd name="T7" fmla="*/ 144 h 272"/>
                <a:gd name="T8" fmla="*/ 136 w 272"/>
                <a:gd name="T9" fmla="*/ 0 h 272"/>
                <a:gd name="T10" fmla="*/ 0 60000 65536"/>
                <a:gd name="T11" fmla="*/ 0 60000 65536"/>
                <a:gd name="T12" fmla="*/ 0 60000 65536"/>
                <a:gd name="T13" fmla="*/ 0 60000 65536"/>
                <a:gd name="T14" fmla="*/ 0 60000 65536"/>
                <a:gd name="T15" fmla="*/ 0 w 272"/>
                <a:gd name="T16" fmla="*/ 0 h 272"/>
                <a:gd name="T17" fmla="*/ 272 w 272"/>
                <a:gd name="T18" fmla="*/ 272 h 272"/>
              </a:gdLst>
              <a:ahLst/>
              <a:cxnLst>
                <a:cxn ang="T10">
                  <a:pos x="T0" y="T1"/>
                </a:cxn>
                <a:cxn ang="T11">
                  <a:pos x="T2" y="T3"/>
                </a:cxn>
                <a:cxn ang="T12">
                  <a:pos x="T4" y="T5"/>
                </a:cxn>
                <a:cxn ang="T13">
                  <a:pos x="T6" y="T7"/>
                </a:cxn>
                <a:cxn ang="T14">
                  <a:pos x="T8" y="T9"/>
                </a:cxn>
              </a:cxnLst>
              <a:rect l="T15" t="T16" r="T17" b="T18"/>
              <a:pathLst>
                <a:path w="272" h="272">
                  <a:moveTo>
                    <a:pt x="136" y="0"/>
                  </a:moveTo>
                  <a:lnTo>
                    <a:pt x="272" y="136"/>
                  </a:lnTo>
                  <a:lnTo>
                    <a:pt x="144" y="272"/>
                  </a:lnTo>
                  <a:lnTo>
                    <a:pt x="0" y="144"/>
                  </a:lnTo>
                  <a:lnTo>
                    <a:pt x="136" y="0"/>
                  </a:lnTo>
                  <a:close/>
                </a:path>
              </a:pathLst>
            </a:custGeom>
            <a:solidFill>
              <a:schemeClr val="tx1"/>
            </a:solidFill>
            <a:ln w="6350">
              <a:solidFill>
                <a:srgbClr val="000000"/>
              </a:solidFill>
              <a:round/>
              <a:headEnd/>
              <a:tailEnd/>
            </a:ln>
          </p:spPr>
          <p:txBody>
            <a:bodyPr/>
            <a:lstStyle/>
            <a:p>
              <a:endParaRPr lang="zh-CN" altLang="en-US"/>
            </a:p>
          </p:txBody>
        </p:sp>
        <p:sp>
          <p:nvSpPr>
            <p:cNvPr id="38987" name="Freeform 10"/>
            <p:cNvSpPr>
              <a:spLocks/>
            </p:cNvSpPr>
            <p:nvPr/>
          </p:nvSpPr>
          <p:spPr bwMode="auto">
            <a:xfrm>
              <a:off x="3232" y="2513"/>
              <a:ext cx="144" cy="224"/>
            </a:xfrm>
            <a:custGeom>
              <a:avLst/>
              <a:gdLst>
                <a:gd name="T0" fmla="*/ 144 w 144"/>
                <a:gd name="T1" fmla="*/ 224 h 224"/>
                <a:gd name="T2" fmla="*/ 136 w 144"/>
                <a:gd name="T3" fmla="*/ 128 h 224"/>
                <a:gd name="T4" fmla="*/ 0 w 144"/>
                <a:gd name="T5" fmla="*/ 0 h 224"/>
                <a:gd name="T6" fmla="*/ 8 w 144"/>
                <a:gd name="T7" fmla="*/ 88 h 224"/>
                <a:gd name="T8" fmla="*/ 144 w 144"/>
                <a:gd name="T9" fmla="*/ 224 h 224"/>
                <a:gd name="T10" fmla="*/ 0 60000 65536"/>
                <a:gd name="T11" fmla="*/ 0 60000 65536"/>
                <a:gd name="T12" fmla="*/ 0 60000 65536"/>
                <a:gd name="T13" fmla="*/ 0 60000 65536"/>
                <a:gd name="T14" fmla="*/ 0 60000 65536"/>
                <a:gd name="T15" fmla="*/ 0 w 144"/>
                <a:gd name="T16" fmla="*/ 0 h 224"/>
                <a:gd name="T17" fmla="*/ 144 w 144"/>
                <a:gd name="T18" fmla="*/ 224 h 224"/>
              </a:gdLst>
              <a:ahLst/>
              <a:cxnLst>
                <a:cxn ang="T10">
                  <a:pos x="T0" y="T1"/>
                </a:cxn>
                <a:cxn ang="T11">
                  <a:pos x="T2" y="T3"/>
                </a:cxn>
                <a:cxn ang="T12">
                  <a:pos x="T4" y="T5"/>
                </a:cxn>
                <a:cxn ang="T13">
                  <a:pos x="T6" y="T7"/>
                </a:cxn>
                <a:cxn ang="T14">
                  <a:pos x="T8" y="T9"/>
                </a:cxn>
              </a:cxnLst>
              <a:rect l="T15" t="T16" r="T17" b="T18"/>
              <a:pathLst>
                <a:path w="144" h="224">
                  <a:moveTo>
                    <a:pt x="144" y="224"/>
                  </a:moveTo>
                  <a:lnTo>
                    <a:pt x="136" y="128"/>
                  </a:lnTo>
                  <a:lnTo>
                    <a:pt x="0" y="0"/>
                  </a:lnTo>
                  <a:lnTo>
                    <a:pt x="8" y="88"/>
                  </a:lnTo>
                  <a:lnTo>
                    <a:pt x="144" y="224"/>
                  </a:lnTo>
                  <a:close/>
                </a:path>
              </a:pathLst>
            </a:custGeom>
            <a:solidFill>
              <a:srgbClr val="777777"/>
            </a:solidFill>
            <a:ln w="6350">
              <a:solidFill>
                <a:srgbClr val="000000"/>
              </a:solidFill>
              <a:round/>
              <a:headEnd/>
              <a:tailEnd/>
            </a:ln>
          </p:spPr>
          <p:txBody>
            <a:bodyPr/>
            <a:lstStyle/>
            <a:p>
              <a:endParaRPr lang="zh-CN" altLang="en-US"/>
            </a:p>
          </p:txBody>
        </p:sp>
        <p:sp>
          <p:nvSpPr>
            <p:cNvPr id="38988" name="Freeform 11"/>
            <p:cNvSpPr>
              <a:spLocks/>
            </p:cNvSpPr>
            <p:nvPr/>
          </p:nvSpPr>
          <p:spPr bwMode="auto">
            <a:xfrm>
              <a:off x="3104" y="2513"/>
              <a:ext cx="136" cy="232"/>
            </a:xfrm>
            <a:custGeom>
              <a:avLst/>
              <a:gdLst>
                <a:gd name="T0" fmla="*/ 0 w 136"/>
                <a:gd name="T1" fmla="*/ 232 h 232"/>
                <a:gd name="T2" fmla="*/ 136 w 136"/>
                <a:gd name="T3" fmla="*/ 96 h 232"/>
                <a:gd name="T4" fmla="*/ 136 w 136"/>
                <a:gd name="T5" fmla="*/ 0 h 232"/>
                <a:gd name="T6" fmla="*/ 0 w 136"/>
                <a:gd name="T7" fmla="*/ 136 h 232"/>
                <a:gd name="T8" fmla="*/ 0 w 136"/>
                <a:gd name="T9" fmla="*/ 232 h 232"/>
                <a:gd name="T10" fmla="*/ 0 60000 65536"/>
                <a:gd name="T11" fmla="*/ 0 60000 65536"/>
                <a:gd name="T12" fmla="*/ 0 60000 65536"/>
                <a:gd name="T13" fmla="*/ 0 60000 65536"/>
                <a:gd name="T14" fmla="*/ 0 60000 65536"/>
                <a:gd name="T15" fmla="*/ 0 w 136"/>
                <a:gd name="T16" fmla="*/ 0 h 232"/>
                <a:gd name="T17" fmla="*/ 136 w 136"/>
                <a:gd name="T18" fmla="*/ 232 h 232"/>
              </a:gdLst>
              <a:ahLst/>
              <a:cxnLst>
                <a:cxn ang="T10">
                  <a:pos x="T0" y="T1"/>
                </a:cxn>
                <a:cxn ang="T11">
                  <a:pos x="T2" y="T3"/>
                </a:cxn>
                <a:cxn ang="T12">
                  <a:pos x="T4" y="T5"/>
                </a:cxn>
                <a:cxn ang="T13">
                  <a:pos x="T6" y="T7"/>
                </a:cxn>
                <a:cxn ang="T14">
                  <a:pos x="T8" y="T9"/>
                </a:cxn>
              </a:cxnLst>
              <a:rect l="T15" t="T16" r="T17" b="T18"/>
              <a:pathLst>
                <a:path w="136" h="232">
                  <a:moveTo>
                    <a:pt x="0" y="232"/>
                  </a:moveTo>
                  <a:lnTo>
                    <a:pt x="136" y="96"/>
                  </a:lnTo>
                  <a:lnTo>
                    <a:pt x="136" y="0"/>
                  </a:lnTo>
                  <a:lnTo>
                    <a:pt x="0" y="136"/>
                  </a:lnTo>
                  <a:lnTo>
                    <a:pt x="0" y="232"/>
                  </a:lnTo>
                  <a:close/>
                </a:path>
              </a:pathLst>
            </a:custGeom>
            <a:solidFill>
              <a:schemeClr val="bg1"/>
            </a:solidFill>
            <a:ln w="6350">
              <a:solidFill>
                <a:srgbClr val="000000"/>
              </a:solidFill>
              <a:round/>
              <a:headEnd/>
              <a:tailEnd/>
            </a:ln>
          </p:spPr>
          <p:txBody>
            <a:bodyPr/>
            <a:lstStyle/>
            <a:p>
              <a:endParaRPr lang="zh-CN" altLang="en-US"/>
            </a:p>
          </p:txBody>
        </p:sp>
        <p:sp>
          <p:nvSpPr>
            <p:cNvPr id="38989" name="Freeform 12"/>
            <p:cNvSpPr>
              <a:spLocks/>
            </p:cNvSpPr>
            <p:nvPr/>
          </p:nvSpPr>
          <p:spPr bwMode="auto">
            <a:xfrm>
              <a:off x="2832" y="3337"/>
              <a:ext cx="264" cy="264"/>
            </a:xfrm>
            <a:custGeom>
              <a:avLst/>
              <a:gdLst>
                <a:gd name="T0" fmla="*/ 160 w 264"/>
                <a:gd name="T1" fmla="*/ 0 h 264"/>
                <a:gd name="T2" fmla="*/ 264 w 264"/>
                <a:gd name="T3" fmla="*/ 160 h 264"/>
                <a:gd name="T4" fmla="*/ 112 w 264"/>
                <a:gd name="T5" fmla="*/ 264 h 264"/>
                <a:gd name="T6" fmla="*/ 0 w 264"/>
                <a:gd name="T7" fmla="*/ 104 h 264"/>
                <a:gd name="T8" fmla="*/ 160 w 264"/>
                <a:gd name="T9" fmla="*/ 0 h 264"/>
                <a:gd name="T10" fmla="*/ 0 60000 65536"/>
                <a:gd name="T11" fmla="*/ 0 60000 65536"/>
                <a:gd name="T12" fmla="*/ 0 60000 65536"/>
                <a:gd name="T13" fmla="*/ 0 60000 65536"/>
                <a:gd name="T14" fmla="*/ 0 60000 65536"/>
                <a:gd name="T15" fmla="*/ 0 w 264"/>
                <a:gd name="T16" fmla="*/ 0 h 264"/>
                <a:gd name="T17" fmla="*/ 264 w 264"/>
                <a:gd name="T18" fmla="*/ 264 h 264"/>
              </a:gdLst>
              <a:ahLst/>
              <a:cxnLst>
                <a:cxn ang="T10">
                  <a:pos x="T0" y="T1"/>
                </a:cxn>
                <a:cxn ang="T11">
                  <a:pos x="T2" y="T3"/>
                </a:cxn>
                <a:cxn ang="T12">
                  <a:pos x="T4" y="T5"/>
                </a:cxn>
                <a:cxn ang="T13">
                  <a:pos x="T6" y="T7"/>
                </a:cxn>
                <a:cxn ang="T14">
                  <a:pos x="T8" y="T9"/>
                </a:cxn>
              </a:cxnLst>
              <a:rect l="T15" t="T16" r="T17" b="T18"/>
              <a:pathLst>
                <a:path w="264" h="264">
                  <a:moveTo>
                    <a:pt x="160" y="0"/>
                  </a:moveTo>
                  <a:lnTo>
                    <a:pt x="264" y="160"/>
                  </a:lnTo>
                  <a:lnTo>
                    <a:pt x="112" y="264"/>
                  </a:lnTo>
                  <a:lnTo>
                    <a:pt x="0" y="104"/>
                  </a:lnTo>
                  <a:lnTo>
                    <a:pt x="160" y="0"/>
                  </a:lnTo>
                  <a:close/>
                </a:path>
              </a:pathLst>
            </a:custGeom>
            <a:solidFill>
              <a:srgbClr val="C0C0C0"/>
            </a:solidFill>
            <a:ln w="6350">
              <a:solidFill>
                <a:srgbClr val="000000"/>
              </a:solidFill>
              <a:round/>
              <a:headEnd/>
              <a:tailEnd/>
            </a:ln>
          </p:spPr>
          <p:txBody>
            <a:bodyPr/>
            <a:lstStyle/>
            <a:p>
              <a:endParaRPr lang="zh-CN" altLang="en-US"/>
            </a:p>
          </p:txBody>
        </p:sp>
        <p:sp>
          <p:nvSpPr>
            <p:cNvPr id="38990" name="Freeform 13" descr="Wide downward diagonal"/>
            <p:cNvSpPr>
              <a:spLocks/>
            </p:cNvSpPr>
            <p:nvPr/>
          </p:nvSpPr>
          <p:spPr bwMode="auto">
            <a:xfrm>
              <a:off x="2992" y="3249"/>
              <a:ext cx="120" cy="240"/>
            </a:xfrm>
            <a:custGeom>
              <a:avLst/>
              <a:gdLst>
                <a:gd name="T0" fmla="*/ 104 w 120"/>
                <a:gd name="T1" fmla="*/ 240 h 240"/>
                <a:gd name="T2" fmla="*/ 120 w 120"/>
                <a:gd name="T3" fmla="*/ 152 h 240"/>
                <a:gd name="T4" fmla="*/ 16 w 120"/>
                <a:gd name="T5" fmla="*/ 0 h 240"/>
                <a:gd name="T6" fmla="*/ 0 w 120"/>
                <a:gd name="T7" fmla="*/ 88 h 240"/>
                <a:gd name="T8" fmla="*/ 104 w 120"/>
                <a:gd name="T9" fmla="*/ 240 h 240"/>
                <a:gd name="T10" fmla="*/ 0 60000 65536"/>
                <a:gd name="T11" fmla="*/ 0 60000 65536"/>
                <a:gd name="T12" fmla="*/ 0 60000 65536"/>
                <a:gd name="T13" fmla="*/ 0 60000 65536"/>
                <a:gd name="T14" fmla="*/ 0 60000 65536"/>
                <a:gd name="T15" fmla="*/ 0 w 120"/>
                <a:gd name="T16" fmla="*/ 0 h 240"/>
                <a:gd name="T17" fmla="*/ 120 w 120"/>
                <a:gd name="T18" fmla="*/ 240 h 240"/>
              </a:gdLst>
              <a:ahLst/>
              <a:cxnLst>
                <a:cxn ang="T10">
                  <a:pos x="T0" y="T1"/>
                </a:cxn>
                <a:cxn ang="T11">
                  <a:pos x="T2" y="T3"/>
                </a:cxn>
                <a:cxn ang="T12">
                  <a:pos x="T4" y="T5"/>
                </a:cxn>
                <a:cxn ang="T13">
                  <a:pos x="T6" y="T7"/>
                </a:cxn>
                <a:cxn ang="T14">
                  <a:pos x="T8" y="T9"/>
                </a:cxn>
              </a:cxnLst>
              <a:rect l="T15" t="T16" r="T17" b="T18"/>
              <a:pathLst>
                <a:path w="120" h="240">
                  <a:moveTo>
                    <a:pt x="104" y="240"/>
                  </a:moveTo>
                  <a:lnTo>
                    <a:pt x="120" y="152"/>
                  </a:lnTo>
                  <a:lnTo>
                    <a:pt x="16" y="0"/>
                  </a:lnTo>
                  <a:lnTo>
                    <a:pt x="0" y="88"/>
                  </a:lnTo>
                  <a:lnTo>
                    <a:pt x="104" y="240"/>
                  </a:lnTo>
                  <a:close/>
                </a:path>
              </a:pathLst>
            </a:custGeom>
            <a:pattFill prst="wdDnDiag">
              <a:fgClr>
                <a:srgbClr val="000000"/>
              </a:fgClr>
              <a:bgClr>
                <a:srgbClr val="FFFFFF"/>
              </a:bgClr>
            </a:pattFill>
            <a:ln w="6350">
              <a:solidFill>
                <a:srgbClr val="000000"/>
              </a:solidFill>
              <a:round/>
              <a:headEnd/>
              <a:tailEnd/>
            </a:ln>
          </p:spPr>
          <p:txBody>
            <a:bodyPr/>
            <a:lstStyle/>
            <a:p>
              <a:endParaRPr lang="zh-CN" altLang="en-US"/>
            </a:p>
          </p:txBody>
        </p:sp>
        <p:sp>
          <p:nvSpPr>
            <p:cNvPr id="38991" name="Freeform 14"/>
            <p:cNvSpPr>
              <a:spLocks/>
            </p:cNvSpPr>
            <p:nvPr/>
          </p:nvSpPr>
          <p:spPr bwMode="auto">
            <a:xfrm>
              <a:off x="2832" y="3249"/>
              <a:ext cx="176" cy="192"/>
            </a:xfrm>
            <a:custGeom>
              <a:avLst/>
              <a:gdLst>
                <a:gd name="T0" fmla="*/ 0 w 176"/>
                <a:gd name="T1" fmla="*/ 192 h 192"/>
                <a:gd name="T2" fmla="*/ 160 w 176"/>
                <a:gd name="T3" fmla="*/ 88 h 192"/>
                <a:gd name="T4" fmla="*/ 176 w 176"/>
                <a:gd name="T5" fmla="*/ 0 h 192"/>
                <a:gd name="T6" fmla="*/ 24 w 176"/>
                <a:gd name="T7" fmla="*/ 104 h 192"/>
                <a:gd name="T8" fmla="*/ 0 w 176"/>
                <a:gd name="T9" fmla="*/ 192 h 192"/>
                <a:gd name="T10" fmla="*/ 0 60000 65536"/>
                <a:gd name="T11" fmla="*/ 0 60000 65536"/>
                <a:gd name="T12" fmla="*/ 0 60000 65536"/>
                <a:gd name="T13" fmla="*/ 0 60000 65536"/>
                <a:gd name="T14" fmla="*/ 0 60000 65536"/>
                <a:gd name="T15" fmla="*/ 0 w 176"/>
                <a:gd name="T16" fmla="*/ 0 h 192"/>
                <a:gd name="T17" fmla="*/ 176 w 176"/>
                <a:gd name="T18" fmla="*/ 192 h 192"/>
              </a:gdLst>
              <a:ahLst/>
              <a:cxnLst>
                <a:cxn ang="T10">
                  <a:pos x="T0" y="T1"/>
                </a:cxn>
                <a:cxn ang="T11">
                  <a:pos x="T2" y="T3"/>
                </a:cxn>
                <a:cxn ang="T12">
                  <a:pos x="T4" y="T5"/>
                </a:cxn>
                <a:cxn ang="T13">
                  <a:pos x="T6" y="T7"/>
                </a:cxn>
                <a:cxn ang="T14">
                  <a:pos x="T8" y="T9"/>
                </a:cxn>
              </a:cxnLst>
              <a:rect l="T15" t="T16" r="T17" b="T18"/>
              <a:pathLst>
                <a:path w="176" h="192">
                  <a:moveTo>
                    <a:pt x="0" y="192"/>
                  </a:moveTo>
                  <a:lnTo>
                    <a:pt x="160" y="88"/>
                  </a:lnTo>
                  <a:lnTo>
                    <a:pt x="176" y="0"/>
                  </a:lnTo>
                  <a:lnTo>
                    <a:pt x="24" y="104"/>
                  </a:lnTo>
                  <a:lnTo>
                    <a:pt x="0" y="192"/>
                  </a:lnTo>
                  <a:close/>
                </a:path>
              </a:pathLst>
            </a:custGeom>
            <a:solidFill>
              <a:schemeClr val="bg1"/>
            </a:solidFill>
            <a:ln w="6350">
              <a:solidFill>
                <a:srgbClr val="000000"/>
              </a:solidFill>
              <a:round/>
              <a:headEnd/>
              <a:tailEnd/>
            </a:ln>
          </p:spPr>
          <p:txBody>
            <a:bodyPr/>
            <a:lstStyle/>
            <a:p>
              <a:endParaRPr lang="zh-CN" altLang="en-US"/>
            </a:p>
          </p:txBody>
        </p:sp>
        <p:sp>
          <p:nvSpPr>
            <p:cNvPr id="38992" name="Freeform 15"/>
            <p:cNvSpPr>
              <a:spLocks/>
            </p:cNvSpPr>
            <p:nvPr/>
          </p:nvSpPr>
          <p:spPr bwMode="auto">
            <a:xfrm>
              <a:off x="3160" y="3273"/>
              <a:ext cx="264" cy="264"/>
            </a:xfrm>
            <a:custGeom>
              <a:avLst/>
              <a:gdLst>
                <a:gd name="T0" fmla="*/ 144 w 264"/>
                <a:gd name="T1" fmla="*/ 0 h 264"/>
                <a:gd name="T2" fmla="*/ 264 w 264"/>
                <a:gd name="T3" fmla="*/ 144 h 264"/>
                <a:gd name="T4" fmla="*/ 120 w 264"/>
                <a:gd name="T5" fmla="*/ 264 h 264"/>
                <a:gd name="T6" fmla="*/ 0 w 264"/>
                <a:gd name="T7" fmla="*/ 112 h 264"/>
                <a:gd name="T8" fmla="*/ 144 w 264"/>
                <a:gd name="T9" fmla="*/ 0 h 264"/>
                <a:gd name="T10" fmla="*/ 0 60000 65536"/>
                <a:gd name="T11" fmla="*/ 0 60000 65536"/>
                <a:gd name="T12" fmla="*/ 0 60000 65536"/>
                <a:gd name="T13" fmla="*/ 0 60000 65536"/>
                <a:gd name="T14" fmla="*/ 0 60000 65536"/>
                <a:gd name="T15" fmla="*/ 0 w 264"/>
                <a:gd name="T16" fmla="*/ 0 h 264"/>
                <a:gd name="T17" fmla="*/ 264 w 264"/>
                <a:gd name="T18" fmla="*/ 264 h 264"/>
              </a:gdLst>
              <a:ahLst/>
              <a:cxnLst>
                <a:cxn ang="T10">
                  <a:pos x="T0" y="T1"/>
                </a:cxn>
                <a:cxn ang="T11">
                  <a:pos x="T2" y="T3"/>
                </a:cxn>
                <a:cxn ang="T12">
                  <a:pos x="T4" y="T5"/>
                </a:cxn>
                <a:cxn ang="T13">
                  <a:pos x="T6" y="T7"/>
                </a:cxn>
                <a:cxn ang="T14">
                  <a:pos x="T8" y="T9"/>
                </a:cxn>
              </a:cxnLst>
              <a:rect l="T15" t="T16" r="T17" b="T18"/>
              <a:pathLst>
                <a:path w="264" h="264">
                  <a:moveTo>
                    <a:pt x="144" y="0"/>
                  </a:moveTo>
                  <a:lnTo>
                    <a:pt x="264" y="144"/>
                  </a:lnTo>
                  <a:lnTo>
                    <a:pt x="120" y="264"/>
                  </a:lnTo>
                  <a:lnTo>
                    <a:pt x="0" y="112"/>
                  </a:lnTo>
                  <a:lnTo>
                    <a:pt x="144" y="0"/>
                  </a:lnTo>
                  <a:close/>
                </a:path>
              </a:pathLst>
            </a:custGeom>
            <a:solidFill>
              <a:schemeClr val="tx1"/>
            </a:solidFill>
            <a:ln w="6350">
              <a:solidFill>
                <a:srgbClr val="000000"/>
              </a:solidFill>
              <a:round/>
              <a:headEnd/>
              <a:tailEnd/>
            </a:ln>
          </p:spPr>
          <p:txBody>
            <a:bodyPr/>
            <a:lstStyle/>
            <a:p>
              <a:endParaRPr lang="zh-CN" altLang="en-US"/>
            </a:p>
          </p:txBody>
        </p:sp>
        <p:sp>
          <p:nvSpPr>
            <p:cNvPr id="38993" name="Freeform 16" descr="Dark upward diagonal"/>
            <p:cNvSpPr>
              <a:spLocks/>
            </p:cNvSpPr>
            <p:nvPr/>
          </p:nvSpPr>
          <p:spPr bwMode="auto">
            <a:xfrm>
              <a:off x="3304" y="3177"/>
              <a:ext cx="128" cy="240"/>
            </a:xfrm>
            <a:custGeom>
              <a:avLst/>
              <a:gdLst>
                <a:gd name="T0" fmla="*/ 120 w 128"/>
                <a:gd name="T1" fmla="*/ 240 h 240"/>
                <a:gd name="T2" fmla="*/ 128 w 128"/>
                <a:gd name="T3" fmla="*/ 152 h 240"/>
                <a:gd name="T4" fmla="*/ 8 w 128"/>
                <a:gd name="T5" fmla="*/ 0 h 240"/>
                <a:gd name="T6" fmla="*/ 0 w 128"/>
                <a:gd name="T7" fmla="*/ 88 h 240"/>
                <a:gd name="T8" fmla="*/ 120 w 128"/>
                <a:gd name="T9" fmla="*/ 240 h 240"/>
                <a:gd name="T10" fmla="*/ 0 60000 65536"/>
                <a:gd name="T11" fmla="*/ 0 60000 65536"/>
                <a:gd name="T12" fmla="*/ 0 60000 65536"/>
                <a:gd name="T13" fmla="*/ 0 60000 65536"/>
                <a:gd name="T14" fmla="*/ 0 60000 65536"/>
                <a:gd name="T15" fmla="*/ 0 w 128"/>
                <a:gd name="T16" fmla="*/ 0 h 240"/>
                <a:gd name="T17" fmla="*/ 128 w 128"/>
                <a:gd name="T18" fmla="*/ 240 h 240"/>
              </a:gdLst>
              <a:ahLst/>
              <a:cxnLst>
                <a:cxn ang="T10">
                  <a:pos x="T0" y="T1"/>
                </a:cxn>
                <a:cxn ang="T11">
                  <a:pos x="T2" y="T3"/>
                </a:cxn>
                <a:cxn ang="T12">
                  <a:pos x="T4" y="T5"/>
                </a:cxn>
                <a:cxn ang="T13">
                  <a:pos x="T6" y="T7"/>
                </a:cxn>
                <a:cxn ang="T14">
                  <a:pos x="T8" y="T9"/>
                </a:cxn>
              </a:cxnLst>
              <a:rect l="T15" t="T16" r="T17" b="T18"/>
              <a:pathLst>
                <a:path w="128" h="240">
                  <a:moveTo>
                    <a:pt x="120" y="240"/>
                  </a:moveTo>
                  <a:lnTo>
                    <a:pt x="128" y="152"/>
                  </a:lnTo>
                  <a:lnTo>
                    <a:pt x="8" y="0"/>
                  </a:lnTo>
                  <a:lnTo>
                    <a:pt x="0" y="88"/>
                  </a:lnTo>
                  <a:lnTo>
                    <a:pt x="120" y="240"/>
                  </a:lnTo>
                  <a:close/>
                </a:path>
              </a:pathLst>
            </a:custGeom>
            <a:pattFill prst="dkUpDiag">
              <a:fgClr>
                <a:srgbClr val="000000"/>
              </a:fgClr>
              <a:bgClr>
                <a:srgbClr val="FFFFFF"/>
              </a:bgClr>
            </a:pattFill>
            <a:ln w="6350">
              <a:solidFill>
                <a:srgbClr val="000000"/>
              </a:solidFill>
              <a:round/>
              <a:headEnd/>
              <a:tailEnd/>
            </a:ln>
          </p:spPr>
          <p:txBody>
            <a:bodyPr/>
            <a:lstStyle/>
            <a:p>
              <a:endParaRPr lang="zh-CN" altLang="en-US"/>
            </a:p>
          </p:txBody>
        </p:sp>
        <p:sp>
          <p:nvSpPr>
            <p:cNvPr id="38994" name="Freeform 17"/>
            <p:cNvSpPr>
              <a:spLocks/>
            </p:cNvSpPr>
            <p:nvPr/>
          </p:nvSpPr>
          <p:spPr bwMode="auto">
            <a:xfrm>
              <a:off x="3160" y="3177"/>
              <a:ext cx="152" cy="216"/>
            </a:xfrm>
            <a:custGeom>
              <a:avLst/>
              <a:gdLst>
                <a:gd name="T0" fmla="*/ 0 w 152"/>
                <a:gd name="T1" fmla="*/ 216 h 216"/>
                <a:gd name="T2" fmla="*/ 144 w 152"/>
                <a:gd name="T3" fmla="*/ 96 h 216"/>
                <a:gd name="T4" fmla="*/ 152 w 152"/>
                <a:gd name="T5" fmla="*/ 0 h 216"/>
                <a:gd name="T6" fmla="*/ 8 w 152"/>
                <a:gd name="T7" fmla="*/ 120 h 216"/>
                <a:gd name="T8" fmla="*/ 0 w 152"/>
                <a:gd name="T9" fmla="*/ 216 h 216"/>
                <a:gd name="T10" fmla="*/ 0 60000 65536"/>
                <a:gd name="T11" fmla="*/ 0 60000 65536"/>
                <a:gd name="T12" fmla="*/ 0 60000 65536"/>
                <a:gd name="T13" fmla="*/ 0 60000 65536"/>
                <a:gd name="T14" fmla="*/ 0 60000 65536"/>
                <a:gd name="T15" fmla="*/ 0 w 152"/>
                <a:gd name="T16" fmla="*/ 0 h 216"/>
                <a:gd name="T17" fmla="*/ 152 w 152"/>
                <a:gd name="T18" fmla="*/ 216 h 216"/>
              </a:gdLst>
              <a:ahLst/>
              <a:cxnLst>
                <a:cxn ang="T10">
                  <a:pos x="T0" y="T1"/>
                </a:cxn>
                <a:cxn ang="T11">
                  <a:pos x="T2" y="T3"/>
                </a:cxn>
                <a:cxn ang="T12">
                  <a:pos x="T4" y="T5"/>
                </a:cxn>
                <a:cxn ang="T13">
                  <a:pos x="T6" y="T7"/>
                </a:cxn>
                <a:cxn ang="T14">
                  <a:pos x="T8" y="T9"/>
                </a:cxn>
              </a:cxnLst>
              <a:rect l="T15" t="T16" r="T17" b="T18"/>
              <a:pathLst>
                <a:path w="152" h="216">
                  <a:moveTo>
                    <a:pt x="0" y="216"/>
                  </a:moveTo>
                  <a:lnTo>
                    <a:pt x="144" y="96"/>
                  </a:lnTo>
                  <a:lnTo>
                    <a:pt x="152" y="0"/>
                  </a:lnTo>
                  <a:lnTo>
                    <a:pt x="8" y="120"/>
                  </a:lnTo>
                  <a:lnTo>
                    <a:pt x="0" y="216"/>
                  </a:lnTo>
                  <a:close/>
                </a:path>
              </a:pathLst>
            </a:custGeom>
            <a:solidFill>
              <a:schemeClr val="bg1"/>
            </a:solidFill>
            <a:ln w="6350">
              <a:solidFill>
                <a:srgbClr val="000000"/>
              </a:solidFill>
              <a:round/>
              <a:headEnd/>
              <a:tailEnd/>
            </a:ln>
          </p:spPr>
          <p:txBody>
            <a:bodyPr/>
            <a:lstStyle/>
            <a:p>
              <a:endParaRPr lang="zh-CN" altLang="en-US"/>
            </a:p>
          </p:txBody>
        </p:sp>
        <p:sp>
          <p:nvSpPr>
            <p:cNvPr id="38995" name="Freeform 18" descr="Dark upward diagonal"/>
            <p:cNvSpPr>
              <a:spLocks/>
            </p:cNvSpPr>
            <p:nvPr/>
          </p:nvSpPr>
          <p:spPr bwMode="auto">
            <a:xfrm>
              <a:off x="2520" y="3161"/>
              <a:ext cx="224" cy="232"/>
            </a:xfrm>
            <a:custGeom>
              <a:avLst/>
              <a:gdLst>
                <a:gd name="T0" fmla="*/ 40 w 224"/>
                <a:gd name="T1" fmla="*/ 0 h 232"/>
                <a:gd name="T2" fmla="*/ 224 w 224"/>
                <a:gd name="T3" fmla="*/ 48 h 232"/>
                <a:gd name="T4" fmla="*/ 184 w 224"/>
                <a:gd name="T5" fmla="*/ 232 h 232"/>
                <a:gd name="T6" fmla="*/ 0 w 224"/>
                <a:gd name="T7" fmla="*/ 184 h 232"/>
                <a:gd name="T8" fmla="*/ 40 w 224"/>
                <a:gd name="T9" fmla="*/ 0 h 232"/>
                <a:gd name="T10" fmla="*/ 0 60000 65536"/>
                <a:gd name="T11" fmla="*/ 0 60000 65536"/>
                <a:gd name="T12" fmla="*/ 0 60000 65536"/>
                <a:gd name="T13" fmla="*/ 0 60000 65536"/>
                <a:gd name="T14" fmla="*/ 0 60000 65536"/>
                <a:gd name="T15" fmla="*/ 0 w 224"/>
                <a:gd name="T16" fmla="*/ 0 h 232"/>
                <a:gd name="T17" fmla="*/ 224 w 224"/>
                <a:gd name="T18" fmla="*/ 232 h 232"/>
              </a:gdLst>
              <a:ahLst/>
              <a:cxnLst>
                <a:cxn ang="T10">
                  <a:pos x="T0" y="T1"/>
                </a:cxn>
                <a:cxn ang="T11">
                  <a:pos x="T2" y="T3"/>
                </a:cxn>
                <a:cxn ang="T12">
                  <a:pos x="T4" y="T5"/>
                </a:cxn>
                <a:cxn ang="T13">
                  <a:pos x="T6" y="T7"/>
                </a:cxn>
                <a:cxn ang="T14">
                  <a:pos x="T8" y="T9"/>
                </a:cxn>
              </a:cxnLst>
              <a:rect l="T15" t="T16" r="T17" b="T18"/>
              <a:pathLst>
                <a:path w="224" h="232">
                  <a:moveTo>
                    <a:pt x="40" y="0"/>
                  </a:moveTo>
                  <a:lnTo>
                    <a:pt x="224" y="48"/>
                  </a:lnTo>
                  <a:lnTo>
                    <a:pt x="184" y="232"/>
                  </a:lnTo>
                  <a:lnTo>
                    <a:pt x="0" y="184"/>
                  </a:lnTo>
                  <a:lnTo>
                    <a:pt x="40" y="0"/>
                  </a:lnTo>
                  <a:close/>
                </a:path>
              </a:pathLst>
            </a:custGeom>
            <a:pattFill prst="dkUpDiag">
              <a:fgClr>
                <a:srgbClr val="000000"/>
              </a:fgClr>
              <a:bgClr>
                <a:srgbClr val="FFFFFF"/>
              </a:bgClr>
            </a:pattFill>
            <a:ln w="6350">
              <a:solidFill>
                <a:srgbClr val="000000"/>
              </a:solidFill>
              <a:round/>
              <a:headEnd/>
              <a:tailEnd/>
            </a:ln>
          </p:spPr>
          <p:txBody>
            <a:bodyPr/>
            <a:lstStyle/>
            <a:p>
              <a:endParaRPr lang="zh-CN" altLang="en-US"/>
            </a:p>
          </p:txBody>
        </p:sp>
        <p:sp>
          <p:nvSpPr>
            <p:cNvPr id="38996" name="Freeform 19"/>
            <p:cNvSpPr>
              <a:spLocks/>
            </p:cNvSpPr>
            <p:nvPr/>
          </p:nvSpPr>
          <p:spPr bwMode="auto">
            <a:xfrm>
              <a:off x="2704" y="3163"/>
              <a:ext cx="120" cy="232"/>
            </a:xfrm>
            <a:custGeom>
              <a:avLst/>
              <a:gdLst>
                <a:gd name="T0" fmla="*/ 0 w 120"/>
                <a:gd name="T1" fmla="*/ 232 h 232"/>
                <a:gd name="T2" fmla="*/ 72 w 120"/>
                <a:gd name="T3" fmla="*/ 192 h 232"/>
                <a:gd name="T4" fmla="*/ 120 w 120"/>
                <a:gd name="T5" fmla="*/ 0 h 232"/>
                <a:gd name="T6" fmla="*/ 40 w 120"/>
                <a:gd name="T7" fmla="*/ 48 h 232"/>
                <a:gd name="T8" fmla="*/ 0 w 120"/>
                <a:gd name="T9" fmla="*/ 232 h 232"/>
                <a:gd name="T10" fmla="*/ 0 60000 65536"/>
                <a:gd name="T11" fmla="*/ 0 60000 65536"/>
                <a:gd name="T12" fmla="*/ 0 60000 65536"/>
                <a:gd name="T13" fmla="*/ 0 60000 65536"/>
                <a:gd name="T14" fmla="*/ 0 60000 65536"/>
                <a:gd name="T15" fmla="*/ 0 w 120"/>
                <a:gd name="T16" fmla="*/ 0 h 232"/>
                <a:gd name="T17" fmla="*/ 120 w 120"/>
                <a:gd name="T18" fmla="*/ 232 h 232"/>
              </a:gdLst>
              <a:ahLst/>
              <a:cxnLst>
                <a:cxn ang="T10">
                  <a:pos x="T0" y="T1"/>
                </a:cxn>
                <a:cxn ang="T11">
                  <a:pos x="T2" y="T3"/>
                </a:cxn>
                <a:cxn ang="T12">
                  <a:pos x="T4" y="T5"/>
                </a:cxn>
                <a:cxn ang="T13">
                  <a:pos x="T6" y="T7"/>
                </a:cxn>
                <a:cxn ang="T14">
                  <a:pos x="T8" y="T9"/>
                </a:cxn>
              </a:cxnLst>
              <a:rect l="T15" t="T16" r="T17" b="T18"/>
              <a:pathLst>
                <a:path w="120" h="232">
                  <a:moveTo>
                    <a:pt x="0" y="232"/>
                  </a:moveTo>
                  <a:lnTo>
                    <a:pt x="72" y="192"/>
                  </a:lnTo>
                  <a:lnTo>
                    <a:pt x="120" y="0"/>
                  </a:lnTo>
                  <a:lnTo>
                    <a:pt x="40" y="48"/>
                  </a:lnTo>
                  <a:lnTo>
                    <a:pt x="0" y="232"/>
                  </a:lnTo>
                  <a:close/>
                </a:path>
              </a:pathLst>
            </a:custGeom>
            <a:solidFill>
              <a:schemeClr val="tx1"/>
            </a:solidFill>
            <a:ln w="6350">
              <a:solidFill>
                <a:srgbClr val="000000"/>
              </a:solidFill>
              <a:round/>
              <a:headEnd/>
              <a:tailEnd/>
            </a:ln>
          </p:spPr>
          <p:txBody>
            <a:bodyPr/>
            <a:lstStyle/>
            <a:p>
              <a:endParaRPr lang="zh-CN" altLang="en-US"/>
            </a:p>
          </p:txBody>
        </p:sp>
        <p:sp>
          <p:nvSpPr>
            <p:cNvPr id="38997" name="Freeform 20"/>
            <p:cNvSpPr>
              <a:spLocks/>
            </p:cNvSpPr>
            <p:nvPr/>
          </p:nvSpPr>
          <p:spPr bwMode="auto">
            <a:xfrm>
              <a:off x="2560" y="3113"/>
              <a:ext cx="264" cy="96"/>
            </a:xfrm>
            <a:custGeom>
              <a:avLst/>
              <a:gdLst>
                <a:gd name="T0" fmla="*/ 0 w 264"/>
                <a:gd name="T1" fmla="*/ 48 h 96"/>
                <a:gd name="T2" fmla="*/ 184 w 264"/>
                <a:gd name="T3" fmla="*/ 96 h 96"/>
                <a:gd name="T4" fmla="*/ 264 w 264"/>
                <a:gd name="T5" fmla="*/ 48 h 96"/>
                <a:gd name="T6" fmla="*/ 80 w 264"/>
                <a:gd name="T7" fmla="*/ 0 h 96"/>
                <a:gd name="T8" fmla="*/ 0 w 264"/>
                <a:gd name="T9" fmla="*/ 48 h 96"/>
                <a:gd name="T10" fmla="*/ 0 60000 65536"/>
                <a:gd name="T11" fmla="*/ 0 60000 65536"/>
                <a:gd name="T12" fmla="*/ 0 60000 65536"/>
                <a:gd name="T13" fmla="*/ 0 60000 65536"/>
                <a:gd name="T14" fmla="*/ 0 60000 65536"/>
                <a:gd name="T15" fmla="*/ 0 w 264"/>
                <a:gd name="T16" fmla="*/ 0 h 96"/>
                <a:gd name="T17" fmla="*/ 264 w 264"/>
                <a:gd name="T18" fmla="*/ 96 h 96"/>
              </a:gdLst>
              <a:ahLst/>
              <a:cxnLst>
                <a:cxn ang="T10">
                  <a:pos x="T0" y="T1"/>
                </a:cxn>
                <a:cxn ang="T11">
                  <a:pos x="T2" y="T3"/>
                </a:cxn>
                <a:cxn ang="T12">
                  <a:pos x="T4" y="T5"/>
                </a:cxn>
                <a:cxn ang="T13">
                  <a:pos x="T6" y="T7"/>
                </a:cxn>
                <a:cxn ang="T14">
                  <a:pos x="T8" y="T9"/>
                </a:cxn>
              </a:cxnLst>
              <a:rect l="T15" t="T16" r="T17" b="T18"/>
              <a:pathLst>
                <a:path w="264" h="96">
                  <a:moveTo>
                    <a:pt x="0" y="48"/>
                  </a:moveTo>
                  <a:lnTo>
                    <a:pt x="184" y="96"/>
                  </a:lnTo>
                  <a:lnTo>
                    <a:pt x="264" y="48"/>
                  </a:lnTo>
                  <a:lnTo>
                    <a:pt x="80" y="0"/>
                  </a:lnTo>
                  <a:lnTo>
                    <a:pt x="0" y="48"/>
                  </a:lnTo>
                  <a:close/>
                </a:path>
              </a:pathLst>
            </a:custGeom>
            <a:solidFill>
              <a:schemeClr val="bg1"/>
            </a:solidFill>
            <a:ln w="6350">
              <a:solidFill>
                <a:srgbClr val="000000"/>
              </a:solidFill>
              <a:round/>
              <a:headEnd/>
              <a:tailEnd/>
            </a:ln>
          </p:spPr>
          <p:txBody>
            <a:bodyPr/>
            <a:lstStyle/>
            <a:p>
              <a:endParaRPr lang="zh-CN" altLang="en-US"/>
            </a:p>
          </p:txBody>
        </p:sp>
        <p:sp>
          <p:nvSpPr>
            <p:cNvPr id="38998" name="Freeform 21" descr="Dark upward diagonal"/>
            <p:cNvSpPr>
              <a:spLocks/>
            </p:cNvSpPr>
            <p:nvPr/>
          </p:nvSpPr>
          <p:spPr bwMode="auto">
            <a:xfrm>
              <a:off x="3320" y="3561"/>
              <a:ext cx="224" cy="232"/>
            </a:xfrm>
            <a:custGeom>
              <a:avLst/>
              <a:gdLst>
                <a:gd name="T0" fmla="*/ 40 w 224"/>
                <a:gd name="T1" fmla="*/ 0 h 232"/>
                <a:gd name="T2" fmla="*/ 224 w 224"/>
                <a:gd name="T3" fmla="*/ 48 h 232"/>
                <a:gd name="T4" fmla="*/ 184 w 224"/>
                <a:gd name="T5" fmla="*/ 232 h 232"/>
                <a:gd name="T6" fmla="*/ 0 w 224"/>
                <a:gd name="T7" fmla="*/ 184 h 232"/>
                <a:gd name="T8" fmla="*/ 40 w 224"/>
                <a:gd name="T9" fmla="*/ 0 h 232"/>
                <a:gd name="T10" fmla="*/ 0 60000 65536"/>
                <a:gd name="T11" fmla="*/ 0 60000 65536"/>
                <a:gd name="T12" fmla="*/ 0 60000 65536"/>
                <a:gd name="T13" fmla="*/ 0 60000 65536"/>
                <a:gd name="T14" fmla="*/ 0 60000 65536"/>
                <a:gd name="T15" fmla="*/ 0 w 224"/>
                <a:gd name="T16" fmla="*/ 0 h 232"/>
                <a:gd name="T17" fmla="*/ 224 w 224"/>
                <a:gd name="T18" fmla="*/ 232 h 232"/>
              </a:gdLst>
              <a:ahLst/>
              <a:cxnLst>
                <a:cxn ang="T10">
                  <a:pos x="T0" y="T1"/>
                </a:cxn>
                <a:cxn ang="T11">
                  <a:pos x="T2" y="T3"/>
                </a:cxn>
                <a:cxn ang="T12">
                  <a:pos x="T4" y="T5"/>
                </a:cxn>
                <a:cxn ang="T13">
                  <a:pos x="T6" y="T7"/>
                </a:cxn>
                <a:cxn ang="T14">
                  <a:pos x="T8" y="T9"/>
                </a:cxn>
              </a:cxnLst>
              <a:rect l="T15" t="T16" r="T17" b="T18"/>
              <a:pathLst>
                <a:path w="224" h="232">
                  <a:moveTo>
                    <a:pt x="40" y="0"/>
                  </a:moveTo>
                  <a:lnTo>
                    <a:pt x="224" y="48"/>
                  </a:lnTo>
                  <a:lnTo>
                    <a:pt x="184" y="232"/>
                  </a:lnTo>
                  <a:lnTo>
                    <a:pt x="0" y="184"/>
                  </a:lnTo>
                  <a:lnTo>
                    <a:pt x="40" y="0"/>
                  </a:lnTo>
                  <a:close/>
                </a:path>
              </a:pathLst>
            </a:custGeom>
            <a:pattFill prst="dkUpDiag">
              <a:fgClr>
                <a:srgbClr val="000000"/>
              </a:fgClr>
              <a:bgClr>
                <a:srgbClr val="FFFFFF"/>
              </a:bgClr>
            </a:pattFill>
            <a:ln w="6350">
              <a:solidFill>
                <a:srgbClr val="000000"/>
              </a:solidFill>
              <a:round/>
              <a:headEnd/>
              <a:tailEnd/>
            </a:ln>
          </p:spPr>
          <p:txBody>
            <a:bodyPr/>
            <a:lstStyle/>
            <a:p>
              <a:endParaRPr lang="zh-CN" altLang="en-US"/>
            </a:p>
          </p:txBody>
        </p:sp>
        <p:sp>
          <p:nvSpPr>
            <p:cNvPr id="38999" name="Freeform 22"/>
            <p:cNvSpPr>
              <a:spLocks/>
            </p:cNvSpPr>
            <p:nvPr/>
          </p:nvSpPr>
          <p:spPr bwMode="auto">
            <a:xfrm>
              <a:off x="3504" y="3561"/>
              <a:ext cx="120" cy="232"/>
            </a:xfrm>
            <a:custGeom>
              <a:avLst/>
              <a:gdLst>
                <a:gd name="T0" fmla="*/ 0 w 120"/>
                <a:gd name="T1" fmla="*/ 232 h 232"/>
                <a:gd name="T2" fmla="*/ 72 w 120"/>
                <a:gd name="T3" fmla="*/ 184 h 232"/>
                <a:gd name="T4" fmla="*/ 120 w 120"/>
                <a:gd name="T5" fmla="*/ 0 h 232"/>
                <a:gd name="T6" fmla="*/ 48 w 120"/>
                <a:gd name="T7" fmla="*/ 48 h 232"/>
                <a:gd name="T8" fmla="*/ 0 w 120"/>
                <a:gd name="T9" fmla="*/ 232 h 232"/>
                <a:gd name="T10" fmla="*/ 0 60000 65536"/>
                <a:gd name="T11" fmla="*/ 0 60000 65536"/>
                <a:gd name="T12" fmla="*/ 0 60000 65536"/>
                <a:gd name="T13" fmla="*/ 0 60000 65536"/>
                <a:gd name="T14" fmla="*/ 0 60000 65536"/>
                <a:gd name="T15" fmla="*/ 0 w 120"/>
                <a:gd name="T16" fmla="*/ 0 h 232"/>
                <a:gd name="T17" fmla="*/ 120 w 120"/>
                <a:gd name="T18" fmla="*/ 232 h 232"/>
              </a:gdLst>
              <a:ahLst/>
              <a:cxnLst>
                <a:cxn ang="T10">
                  <a:pos x="T0" y="T1"/>
                </a:cxn>
                <a:cxn ang="T11">
                  <a:pos x="T2" y="T3"/>
                </a:cxn>
                <a:cxn ang="T12">
                  <a:pos x="T4" y="T5"/>
                </a:cxn>
                <a:cxn ang="T13">
                  <a:pos x="T6" y="T7"/>
                </a:cxn>
                <a:cxn ang="T14">
                  <a:pos x="T8" y="T9"/>
                </a:cxn>
              </a:cxnLst>
              <a:rect l="T15" t="T16" r="T17" b="T18"/>
              <a:pathLst>
                <a:path w="120" h="232">
                  <a:moveTo>
                    <a:pt x="0" y="232"/>
                  </a:moveTo>
                  <a:lnTo>
                    <a:pt x="72" y="184"/>
                  </a:lnTo>
                  <a:lnTo>
                    <a:pt x="120" y="0"/>
                  </a:lnTo>
                  <a:lnTo>
                    <a:pt x="48" y="48"/>
                  </a:lnTo>
                  <a:lnTo>
                    <a:pt x="0" y="232"/>
                  </a:lnTo>
                  <a:close/>
                </a:path>
              </a:pathLst>
            </a:custGeom>
            <a:solidFill>
              <a:srgbClr val="C0C0C0"/>
            </a:solidFill>
            <a:ln w="6350">
              <a:solidFill>
                <a:srgbClr val="000000"/>
              </a:solidFill>
              <a:round/>
              <a:headEnd/>
              <a:tailEnd/>
            </a:ln>
          </p:spPr>
          <p:txBody>
            <a:bodyPr/>
            <a:lstStyle/>
            <a:p>
              <a:endParaRPr lang="zh-CN" altLang="en-US"/>
            </a:p>
          </p:txBody>
        </p:sp>
        <p:sp>
          <p:nvSpPr>
            <p:cNvPr id="39000" name="Freeform 23"/>
            <p:cNvSpPr>
              <a:spLocks/>
            </p:cNvSpPr>
            <p:nvPr/>
          </p:nvSpPr>
          <p:spPr bwMode="auto">
            <a:xfrm>
              <a:off x="3360" y="3513"/>
              <a:ext cx="264" cy="96"/>
            </a:xfrm>
            <a:custGeom>
              <a:avLst/>
              <a:gdLst>
                <a:gd name="T0" fmla="*/ 0 w 264"/>
                <a:gd name="T1" fmla="*/ 48 h 96"/>
                <a:gd name="T2" fmla="*/ 184 w 264"/>
                <a:gd name="T3" fmla="*/ 96 h 96"/>
                <a:gd name="T4" fmla="*/ 264 w 264"/>
                <a:gd name="T5" fmla="*/ 48 h 96"/>
                <a:gd name="T6" fmla="*/ 80 w 264"/>
                <a:gd name="T7" fmla="*/ 0 h 96"/>
                <a:gd name="T8" fmla="*/ 0 w 264"/>
                <a:gd name="T9" fmla="*/ 48 h 96"/>
                <a:gd name="T10" fmla="*/ 0 60000 65536"/>
                <a:gd name="T11" fmla="*/ 0 60000 65536"/>
                <a:gd name="T12" fmla="*/ 0 60000 65536"/>
                <a:gd name="T13" fmla="*/ 0 60000 65536"/>
                <a:gd name="T14" fmla="*/ 0 60000 65536"/>
                <a:gd name="T15" fmla="*/ 0 w 264"/>
                <a:gd name="T16" fmla="*/ 0 h 96"/>
                <a:gd name="T17" fmla="*/ 264 w 264"/>
                <a:gd name="T18" fmla="*/ 96 h 96"/>
              </a:gdLst>
              <a:ahLst/>
              <a:cxnLst>
                <a:cxn ang="T10">
                  <a:pos x="T0" y="T1"/>
                </a:cxn>
                <a:cxn ang="T11">
                  <a:pos x="T2" y="T3"/>
                </a:cxn>
                <a:cxn ang="T12">
                  <a:pos x="T4" y="T5"/>
                </a:cxn>
                <a:cxn ang="T13">
                  <a:pos x="T6" y="T7"/>
                </a:cxn>
                <a:cxn ang="T14">
                  <a:pos x="T8" y="T9"/>
                </a:cxn>
              </a:cxnLst>
              <a:rect l="T15" t="T16" r="T17" b="T18"/>
              <a:pathLst>
                <a:path w="264" h="96">
                  <a:moveTo>
                    <a:pt x="0" y="48"/>
                  </a:moveTo>
                  <a:lnTo>
                    <a:pt x="184" y="96"/>
                  </a:lnTo>
                  <a:lnTo>
                    <a:pt x="264" y="48"/>
                  </a:lnTo>
                  <a:lnTo>
                    <a:pt x="80" y="0"/>
                  </a:lnTo>
                  <a:lnTo>
                    <a:pt x="0" y="48"/>
                  </a:lnTo>
                  <a:close/>
                </a:path>
              </a:pathLst>
            </a:custGeom>
            <a:solidFill>
              <a:srgbClr val="777777"/>
            </a:solidFill>
            <a:ln w="6350">
              <a:solidFill>
                <a:srgbClr val="000000"/>
              </a:solidFill>
              <a:round/>
              <a:headEnd/>
              <a:tailEnd/>
            </a:ln>
          </p:spPr>
          <p:txBody>
            <a:bodyPr/>
            <a:lstStyle/>
            <a:p>
              <a:endParaRPr lang="zh-CN" altLang="en-US"/>
            </a:p>
          </p:txBody>
        </p:sp>
        <p:sp>
          <p:nvSpPr>
            <p:cNvPr id="39001" name="Freeform 24"/>
            <p:cNvSpPr>
              <a:spLocks/>
            </p:cNvSpPr>
            <p:nvPr/>
          </p:nvSpPr>
          <p:spPr bwMode="auto">
            <a:xfrm>
              <a:off x="2784" y="2729"/>
              <a:ext cx="232" cy="232"/>
            </a:xfrm>
            <a:custGeom>
              <a:avLst/>
              <a:gdLst>
                <a:gd name="T0" fmla="*/ 192 w 232"/>
                <a:gd name="T1" fmla="*/ 0 h 232"/>
                <a:gd name="T2" fmla="*/ 232 w 232"/>
                <a:gd name="T3" fmla="*/ 184 h 232"/>
                <a:gd name="T4" fmla="*/ 48 w 232"/>
                <a:gd name="T5" fmla="*/ 232 h 232"/>
                <a:gd name="T6" fmla="*/ 0 w 232"/>
                <a:gd name="T7" fmla="*/ 48 h 232"/>
                <a:gd name="T8" fmla="*/ 192 w 232"/>
                <a:gd name="T9" fmla="*/ 0 h 232"/>
                <a:gd name="T10" fmla="*/ 0 60000 65536"/>
                <a:gd name="T11" fmla="*/ 0 60000 65536"/>
                <a:gd name="T12" fmla="*/ 0 60000 65536"/>
                <a:gd name="T13" fmla="*/ 0 60000 65536"/>
                <a:gd name="T14" fmla="*/ 0 60000 65536"/>
                <a:gd name="T15" fmla="*/ 0 w 232"/>
                <a:gd name="T16" fmla="*/ 0 h 232"/>
                <a:gd name="T17" fmla="*/ 232 w 232"/>
                <a:gd name="T18" fmla="*/ 232 h 232"/>
              </a:gdLst>
              <a:ahLst/>
              <a:cxnLst>
                <a:cxn ang="T10">
                  <a:pos x="T0" y="T1"/>
                </a:cxn>
                <a:cxn ang="T11">
                  <a:pos x="T2" y="T3"/>
                </a:cxn>
                <a:cxn ang="T12">
                  <a:pos x="T4" y="T5"/>
                </a:cxn>
                <a:cxn ang="T13">
                  <a:pos x="T6" y="T7"/>
                </a:cxn>
                <a:cxn ang="T14">
                  <a:pos x="T8" y="T9"/>
                </a:cxn>
              </a:cxnLst>
              <a:rect l="T15" t="T16" r="T17" b="T18"/>
              <a:pathLst>
                <a:path w="232" h="232">
                  <a:moveTo>
                    <a:pt x="192" y="0"/>
                  </a:moveTo>
                  <a:lnTo>
                    <a:pt x="232" y="184"/>
                  </a:lnTo>
                  <a:lnTo>
                    <a:pt x="48" y="232"/>
                  </a:lnTo>
                  <a:lnTo>
                    <a:pt x="0" y="48"/>
                  </a:lnTo>
                  <a:lnTo>
                    <a:pt x="192" y="0"/>
                  </a:lnTo>
                  <a:close/>
                </a:path>
              </a:pathLst>
            </a:custGeom>
            <a:solidFill>
              <a:srgbClr val="777777"/>
            </a:solidFill>
            <a:ln w="6350">
              <a:solidFill>
                <a:srgbClr val="000000"/>
              </a:solidFill>
              <a:round/>
              <a:headEnd/>
              <a:tailEnd/>
            </a:ln>
          </p:spPr>
          <p:txBody>
            <a:bodyPr/>
            <a:lstStyle/>
            <a:p>
              <a:endParaRPr lang="zh-CN" altLang="en-US"/>
            </a:p>
          </p:txBody>
        </p:sp>
        <p:sp>
          <p:nvSpPr>
            <p:cNvPr id="39002" name="Freeform 25" descr="Dark upward diagonal"/>
            <p:cNvSpPr>
              <a:spLocks/>
            </p:cNvSpPr>
            <p:nvPr/>
          </p:nvSpPr>
          <p:spPr bwMode="auto">
            <a:xfrm>
              <a:off x="2970" y="2658"/>
              <a:ext cx="94" cy="255"/>
            </a:xfrm>
            <a:custGeom>
              <a:avLst/>
              <a:gdLst>
                <a:gd name="T0" fmla="*/ 46 w 94"/>
                <a:gd name="T1" fmla="*/ 255 h 255"/>
                <a:gd name="T2" fmla="*/ 94 w 94"/>
                <a:gd name="T3" fmla="*/ 175 h 255"/>
                <a:gd name="T4" fmla="*/ 48 w 94"/>
                <a:gd name="T5" fmla="*/ 0 h 255"/>
                <a:gd name="T6" fmla="*/ 0 w 94"/>
                <a:gd name="T7" fmla="*/ 70 h 255"/>
                <a:gd name="T8" fmla="*/ 46 w 94"/>
                <a:gd name="T9" fmla="*/ 255 h 255"/>
                <a:gd name="T10" fmla="*/ 0 60000 65536"/>
                <a:gd name="T11" fmla="*/ 0 60000 65536"/>
                <a:gd name="T12" fmla="*/ 0 60000 65536"/>
                <a:gd name="T13" fmla="*/ 0 60000 65536"/>
                <a:gd name="T14" fmla="*/ 0 60000 65536"/>
                <a:gd name="T15" fmla="*/ 0 w 94"/>
                <a:gd name="T16" fmla="*/ 0 h 255"/>
                <a:gd name="T17" fmla="*/ 94 w 94"/>
                <a:gd name="T18" fmla="*/ 255 h 255"/>
              </a:gdLst>
              <a:ahLst/>
              <a:cxnLst>
                <a:cxn ang="T10">
                  <a:pos x="T0" y="T1"/>
                </a:cxn>
                <a:cxn ang="T11">
                  <a:pos x="T2" y="T3"/>
                </a:cxn>
                <a:cxn ang="T12">
                  <a:pos x="T4" y="T5"/>
                </a:cxn>
                <a:cxn ang="T13">
                  <a:pos x="T6" y="T7"/>
                </a:cxn>
                <a:cxn ang="T14">
                  <a:pos x="T8" y="T9"/>
                </a:cxn>
              </a:cxnLst>
              <a:rect l="T15" t="T16" r="T17" b="T18"/>
              <a:pathLst>
                <a:path w="94" h="255">
                  <a:moveTo>
                    <a:pt x="46" y="255"/>
                  </a:moveTo>
                  <a:lnTo>
                    <a:pt x="94" y="175"/>
                  </a:lnTo>
                  <a:lnTo>
                    <a:pt x="48" y="0"/>
                  </a:lnTo>
                  <a:lnTo>
                    <a:pt x="0" y="70"/>
                  </a:lnTo>
                  <a:lnTo>
                    <a:pt x="46" y="255"/>
                  </a:lnTo>
                  <a:close/>
                </a:path>
              </a:pathLst>
            </a:custGeom>
            <a:pattFill prst="dkUpDiag">
              <a:fgClr>
                <a:srgbClr val="000000"/>
              </a:fgClr>
              <a:bgClr>
                <a:srgbClr val="FFFFFF"/>
              </a:bgClr>
            </a:pattFill>
            <a:ln w="6350">
              <a:solidFill>
                <a:srgbClr val="000000"/>
              </a:solidFill>
              <a:round/>
              <a:headEnd/>
              <a:tailEnd/>
            </a:ln>
          </p:spPr>
          <p:txBody>
            <a:bodyPr/>
            <a:lstStyle/>
            <a:p>
              <a:endParaRPr lang="zh-CN" altLang="en-US"/>
            </a:p>
          </p:txBody>
        </p:sp>
        <p:sp>
          <p:nvSpPr>
            <p:cNvPr id="39003" name="Freeform 26"/>
            <p:cNvSpPr>
              <a:spLocks/>
            </p:cNvSpPr>
            <p:nvPr/>
          </p:nvSpPr>
          <p:spPr bwMode="auto">
            <a:xfrm>
              <a:off x="2786" y="2657"/>
              <a:ext cx="232" cy="120"/>
            </a:xfrm>
            <a:custGeom>
              <a:avLst/>
              <a:gdLst>
                <a:gd name="T0" fmla="*/ 0 w 232"/>
                <a:gd name="T1" fmla="*/ 120 h 120"/>
                <a:gd name="T2" fmla="*/ 184 w 232"/>
                <a:gd name="T3" fmla="*/ 72 h 120"/>
                <a:gd name="T4" fmla="*/ 232 w 232"/>
                <a:gd name="T5" fmla="*/ 0 h 120"/>
                <a:gd name="T6" fmla="*/ 40 w 232"/>
                <a:gd name="T7" fmla="*/ 40 h 120"/>
                <a:gd name="T8" fmla="*/ 0 w 232"/>
                <a:gd name="T9" fmla="*/ 120 h 120"/>
                <a:gd name="T10" fmla="*/ 0 60000 65536"/>
                <a:gd name="T11" fmla="*/ 0 60000 65536"/>
                <a:gd name="T12" fmla="*/ 0 60000 65536"/>
                <a:gd name="T13" fmla="*/ 0 60000 65536"/>
                <a:gd name="T14" fmla="*/ 0 60000 65536"/>
                <a:gd name="T15" fmla="*/ 0 w 232"/>
                <a:gd name="T16" fmla="*/ 0 h 120"/>
                <a:gd name="T17" fmla="*/ 232 w 232"/>
                <a:gd name="T18" fmla="*/ 120 h 120"/>
              </a:gdLst>
              <a:ahLst/>
              <a:cxnLst>
                <a:cxn ang="T10">
                  <a:pos x="T0" y="T1"/>
                </a:cxn>
                <a:cxn ang="T11">
                  <a:pos x="T2" y="T3"/>
                </a:cxn>
                <a:cxn ang="T12">
                  <a:pos x="T4" y="T5"/>
                </a:cxn>
                <a:cxn ang="T13">
                  <a:pos x="T6" y="T7"/>
                </a:cxn>
                <a:cxn ang="T14">
                  <a:pos x="T8" y="T9"/>
                </a:cxn>
              </a:cxnLst>
              <a:rect l="T15" t="T16" r="T17" b="T18"/>
              <a:pathLst>
                <a:path w="232" h="120">
                  <a:moveTo>
                    <a:pt x="0" y="120"/>
                  </a:moveTo>
                  <a:lnTo>
                    <a:pt x="184" y="72"/>
                  </a:lnTo>
                  <a:lnTo>
                    <a:pt x="232" y="0"/>
                  </a:lnTo>
                  <a:lnTo>
                    <a:pt x="40" y="40"/>
                  </a:lnTo>
                  <a:lnTo>
                    <a:pt x="0" y="120"/>
                  </a:lnTo>
                  <a:close/>
                </a:path>
              </a:pathLst>
            </a:custGeom>
            <a:solidFill>
              <a:srgbClr val="C0C0C0"/>
            </a:solidFill>
            <a:ln w="6350">
              <a:solidFill>
                <a:srgbClr val="000000"/>
              </a:solidFill>
              <a:round/>
              <a:headEnd/>
              <a:tailEnd/>
            </a:ln>
          </p:spPr>
          <p:txBody>
            <a:bodyPr/>
            <a:lstStyle/>
            <a:p>
              <a:endParaRPr lang="zh-CN" altLang="en-US"/>
            </a:p>
          </p:txBody>
        </p:sp>
        <p:sp>
          <p:nvSpPr>
            <p:cNvPr id="39004" name="Freeform 27" descr="Dark upward diagonal"/>
            <p:cNvSpPr>
              <a:spLocks/>
            </p:cNvSpPr>
            <p:nvPr/>
          </p:nvSpPr>
          <p:spPr bwMode="auto">
            <a:xfrm>
              <a:off x="2552" y="3577"/>
              <a:ext cx="240" cy="240"/>
            </a:xfrm>
            <a:custGeom>
              <a:avLst/>
              <a:gdLst>
                <a:gd name="T0" fmla="*/ 184 w 240"/>
                <a:gd name="T1" fmla="*/ 0 h 240"/>
                <a:gd name="T2" fmla="*/ 240 w 240"/>
                <a:gd name="T3" fmla="*/ 184 h 240"/>
                <a:gd name="T4" fmla="*/ 64 w 240"/>
                <a:gd name="T5" fmla="*/ 240 h 240"/>
                <a:gd name="T6" fmla="*/ 0 w 240"/>
                <a:gd name="T7" fmla="*/ 56 h 240"/>
                <a:gd name="T8" fmla="*/ 184 w 240"/>
                <a:gd name="T9" fmla="*/ 0 h 240"/>
                <a:gd name="T10" fmla="*/ 0 60000 65536"/>
                <a:gd name="T11" fmla="*/ 0 60000 65536"/>
                <a:gd name="T12" fmla="*/ 0 60000 65536"/>
                <a:gd name="T13" fmla="*/ 0 60000 65536"/>
                <a:gd name="T14" fmla="*/ 0 60000 65536"/>
                <a:gd name="T15" fmla="*/ 0 w 240"/>
                <a:gd name="T16" fmla="*/ 0 h 240"/>
                <a:gd name="T17" fmla="*/ 240 w 240"/>
                <a:gd name="T18" fmla="*/ 240 h 240"/>
              </a:gdLst>
              <a:ahLst/>
              <a:cxnLst>
                <a:cxn ang="T10">
                  <a:pos x="T0" y="T1"/>
                </a:cxn>
                <a:cxn ang="T11">
                  <a:pos x="T2" y="T3"/>
                </a:cxn>
                <a:cxn ang="T12">
                  <a:pos x="T4" y="T5"/>
                </a:cxn>
                <a:cxn ang="T13">
                  <a:pos x="T6" y="T7"/>
                </a:cxn>
                <a:cxn ang="T14">
                  <a:pos x="T8" y="T9"/>
                </a:cxn>
              </a:cxnLst>
              <a:rect l="T15" t="T16" r="T17" b="T18"/>
              <a:pathLst>
                <a:path w="240" h="240">
                  <a:moveTo>
                    <a:pt x="184" y="0"/>
                  </a:moveTo>
                  <a:lnTo>
                    <a:pt x="240" y="184"/>
                  </a:lnTo>
                  <a:lnTo>
                    <a:pt x="64" y="240"/>
                  </a:lnTo>
                  <a:lnTo>
                    <a:pt x="0" y="56"/>
                  </a:lnTo>
                  <a:lnTo>
                    <a:pt x="184" y="0"/>
                  </a:lnTo>
                  <a:close/>
                </a:path>
              </a:pathLst>
            </a:custGeom>
            <a:pattFill prst="dkUpDiag">
              <a:fgClr>
                <a:srgbClr val="000000"/>
              </a:fgClr>
              <a:bgClr>
                <a:srgbClr val="FFFFFF"/>
              </a:bgClr>
            </a:pattFill>
            <a:ln w="6350">
              <a:solidFill>
                <a:srgbClr val="000000"/>
              </a:solidFill>
              <a:round/>
              <a:headEnd/>
              <a:tailEnd/>
            </a:ln>
          </p:spPr>
          <p:txBody>
            <a:bodyPr/>
            <a:lstStyle/>
            <a:p>
              <a:endParaRPr lang="zh-CN" altLang="en-US"/>
            </a:p>
          </p:txBody>
        </p:sp>
        <p:sp>
          <p:nvSpPr>
            <p:cNvPr id="39005" name="Freeform 28"/>
            <p:cNvSpPr>
              <a:spLocks/>
            </p:cNvSpPr>
            <p:nvPr/>
          </p:nvSpPr>
          <p:spPr bwMode="auto">
            <a:xfrm>
              <a:off x="2736" y="3497"/>
              <a:ext cx="96" cy="256"/>
            </a:xfrm>
            <a:custGeom>
              <a:avLst/>
              <a:gdLst>
                <a:gd name="T0" fmla="*/ 56 w 96"/>
                <a:gd name="T1" fmla="*/ 256 h 256"/>
                <a:gd name="T2" fmla="*/ 96 w 96"/>
                <a:gd name="T3" fmla="*/ 176 h 256"/>
                <a:gd name="T4" fmla="*/ 40 w 96"/>
                <a:gd name="T5" fmla="*/ 0 h 256"/>
                <a:gd name="T6" fmla="*/ 0 w 96"/>
                <a:gd name="T7" fmla="*/ 80 h 256"/>
                <a:gd name="T8" fmla="*/ 56 w 96"/>
                <a:gd name="T9" fmla="*/ 256 h 256"/>
                <a:gd name="T10" fmla="*/ 0 60000 65536"/>
                <a:gd name="T11" fmla="*/ 0 60000 65536"/>
                <a:gd name="T12" fmla="*/ 0 60000 65536"/>
                <a:gd name="T13" fmla="*/ 0 60000 65536"/>
                <a:gd name="T14" fmla="*/ 0 60000 65536"/>
                <a:gd name="T15" fmla="*/ 0 w 96"/>
                <a:gd name="T16" fmla="*/ 0 h 256"/>
                <a:gd name="T17" fmla="*/ 96 w 96"/>
                <a:gd name="T18" fmla="*/ 256 h 256"/>
              </a:gdLst>
              <a:ahLst/>
              <a:cxnLst>
                <a:cxn ang="T10">
                  <a:pos x="T0" y="T1"/>
                </a:cxn>
                <a:cxn ang="T11">
                  <a:pos x="T2" y="T3"/>
                </a:cxn>
                <a:cxn ang="T12">
                  <a:pos x="T4" y="T5"/>
                </a:cxn>
                <a:cxn ang="T13">
                  <a:pos x="T6" y="T7"/>
                </a:cxn>
                <a:cxn ang="T14">
                  <a:pos x="T8" y="T9"/>
                </a:cxn>
              </a:cxnLst>
              <a:rect l="T15" t="T16" r="T17" b="T18"/>
              <a:pathLst>
                <a:path w="96" h="256">
                  <a:moveTo>
                    <a:pt x="56" y="256"/>
                  </a:moveTo>
                  <a:lnTo>
                    <a:pt x="96" y="176"/>
                  </a:lnTo>
                  <a:lnTo>
                    <a:pt x="40" y="0"/>
                  </a:lnTo>
                  <a:lnTo>
                    <a:pt x="0" y="80"/>
                  </a:lnTo>
                  <a:lnTo>
                    <a:pt x="56" y="256"/>
                  </a:lnTo>
                  <a:close/>
                </a:path>
              </a:pathLst>
            </a:custGeom>
            <a:solidFill>
              <a:srgbClr val="C0C0C0"/>
            </a:solidFill>
            <a:ln w="6350">
              <a:solidFill>
                <a:srgbClr val="000000"/>
              </a:solidFill>
              <a:round/>
              <a:headEnd/>
              <a:tailEnd/>
            </a:ln>
          </p:spPr>
          <p:txBody>
            <a:bodyPr/>
            <a:lstStyle/>
            <a:p>
              <a:endParaRPr lang="zh-CN" altLang="en-US"/>
            </a:p>
          </p:txBody>
        </p:sp>
        <p:sp>
          <p:nvSpPr>
            <p:cNvPr id="39006" name="Freeform 29"/>
            <p:cNvSpPr>
              <a:spLocks/>
            </p:cNvSpPr>
            <p:nvPr/>
          </p:nvSpPr>
          <p:spPr bwMode="auto">
            <a:xfrm>
              <a:off x="2550" y="3498"/>
              <a:ext cx="224" cy="135"/>
            </a:xfrm>
            <a:custGeom>
              <a:avLst/>
              <a:gdLst>
                <a:gd name="T0" fmla="*/ 0 w 224"/>
                <a:gd name="T1" fmla="*/ 135 h 135"/>
                <a:gd name="T2" fmla="*/ 184 w 224"/>
                <a:gd name="T3" fmla="*/ 80 h 135"/>
                <a:gd name="T4" fmla="*/ 224 w 224"/>
                <a:gd name="T5" fmla="*/ 0 h 135"/>
                <a:gd name="T6" fmla="*/ 40 w 224"/>
                <a:gd name="T7" fmla="*/ 47 h 135"/>
                <a:gd name="T8" fmla="*/ 0 w 224"/>
                <a:gd name="T9" fmla="*/ 135 h 135"/>
                <a:gd name="T10" fmla="*/ 0 60000 65536"/>
                <a:gd name="T11" fmla="*/ 0 60000 65536"/>
                <a:gd name="T12" fmla="*/ 0 60000 65536"/>
                <a:gd name="T13" fmla="*/ 0 60000 65536"/>
                <a:gd name="T14" fmla="*/ 0 60000 65536"/>
                <a:gd name="T15" fmla="*/ 0 w 224"/>
                <a:gd name="T16" fmla="*/ 0 h 135"/>
                <a:gd name="T17" fmla="*/ 224 w 224"/>
                <a:gd name="T18" fmla="*/ 135 h 135"/>
              </a:gdLst>
              <a:ahLst/>
              <a:cxnLst>
                <a:cxn ang="T10">
                  <a:pos x="T0" y="T1"/>
                </a:cxn>
                <a:cxn ang="T11">
                  <a:pos x="T2" y="T3"/>
                </a:cxn>
                <a:cxn ang="T12">
                  <a:pos x="T4" y="T5"/>
                </a:cxn>
                <a:cxn ang="T13">
                  <a:pos x="T6" y="T7"/>
                </a:cxn>
                <a:cxn ang="T14">
                  <a:pos x="T8" y="T9"/>
                </a:cxn>
              </a:cxnLst>
              <a:rect l="T15" t="T16" r="T17" b="T18"/>
              <a:pathLst>
                <a:path w="224" h="135">
                  <a:moveTo>
                    <a:pt x="0" y="135"/>
                  </a:moveTo>
                  <a:lnTo>
                    <a:pt x="184" y="80"/>
                  </a:lnTo>
                  <a:lnTo>
                    <a:pt x="224" y="0"/>
                  </a:lnTo>
                  <a:lnTo>
                    <a:pt x="40" y="47"/>
                  </a:lnTo>
                  <a:lnTo>
                    <a:pt x="0" y="135"/>
                  </a:lnTo>
                  <a:close/>
                </a:path>
              </a:pathLst>
            </a:custGeom>
            <a:solidFill>
              <a:schemeClr val="tx1"/>
            </a:solidFill>
            <a:ln w="6350">
              <a:solidFill>
                <a:srgbClr val="000000"/>
              </a:solidFill>
              <a:round/>
              <a:headEnd/>
              <a:tailEnd/>
            </a:ln>
          </p:spPr>
          <p:txBody>
            <a:bodyPr/>
            <a:lstStyle/>
            <a:p>
              <a:endParaRPr lang="zh-CN" altLang="en-US"/>
            </a:p>
          </p:txBody>
        </p:sp>
        <p:sp>
          <p:nvSpPr>
            <p:cNvPr id="39007" name="Freeform 30"/>
            <p:cNvSpPr>
              <a:spLocks/>
            </p:cNvSpPr>
            <p:nvPr/>
          </p:nvSpPr>
          <p:spPr bwMode="auto">
            <a:xfrm>
              <a:off x="3120" y="2993"/>
              <a:ext cx="232" cy="232"/>
            </a:xfrm>
            <a:custGeom>
              <a:avLst/>
              <a:gdLst>
                <a:gd name="T0" fmla="*/ 192 w 232"/>
                <a:gd name="T1" fmla="*/ 0 h 232"/>
                <a:gd name="T2" fmla="*/ 232 w 232"/>
                <a:gd name="T3" fmla="*/ 184 h 232"/>
                <a:gd name="T4" fmla="*/ 48 w 232"/>
                <a:gd name="T5" fmla="*/ 232 h 232"/>
                <a:gd name="T6" fmla="*/ 0 w 232"/>
                <a:gd name="T7" fmla="*/ 48 h 232"/>
                <a:gd name="T8" fmla="*/ 192 w 232"/>
                <a:gd name="T9" fmla="*/ 0 h 232"/>
                <a:gd name="T10" fmla="*/ 0 60000 65536"/>
                <a:gd name="T11" fmla="*/ 0 60000 65536"/>
                <a:gd name="T12" fmla="*/ 0 60000 65536"/>
                <a:gd name="T13" fmla="*/ 0 60000 65536"/>
                <a:gd name="T14" fmla="*/ 0 60000 65536"/>
                <a:gd name="T15" fmla="*/ 0 w 232"/>
                <a:gd name="T16" fmla="*/ 0 h 232"/>
                <a:gd name="T17" fmla="*/ 232 w 232"/>
                <a:gd name="T18" fmla="*/ 232 h 232"/>
              </a:gdLst>
              <a:ahLst/>
              <a:cxnLst>
                <a:cxn ang="T10">
                  <a:pos x="T0" y="T1"/>
                </a:cxn>
                <a:cxn ang="T11">
                  <a:pos x="T2" y="T3"/>
                </a:cxn>
                <a:cxn ang="T12">
                  <a:pos x="T4" y="T5"/>
                </a:cxn>
                <a:cxn ang="T13">
                  <a:pos x="T6" y="T7"/>
                </a:cxn>
                <a:cxn ang="T14">
                  <a:pos x="T8" y="T9"/>
                </a:cxn>
              </a:cxnLst>
              <a:rect l="T15" t="T16" r="T17" b="T18"/>
              <a:pathLst>
                <a:path w="232" h="232">
                  <a:moveTo>
                    <a:pt x="192" y="0"/>
                  </a:moveTo>
                  <a:lnTo>
                    <a:pt x="232" y="184"/>
                  </a:lnTo>
                  <a:lnTo>
                    <a:pt x="48" y="232"/>
                  </a:lnTo>
                  <a:lnTo>
                    <a:pt x="0" y="48"/>
                  </a:lnTo>
                  <a:lnTo>
                    <a:pt x="192" y="0"/>
                  </a:lnTo>
                  <a:close/>
                </a:path>
              </a:pathLst>
            </a:custGeom>
            <a:solidFill>
              <a:srgbClr val="777777"/>
            </a:solidFill>
            <a:ln w="6350">
              <a:solidFill>
                <a:srgbClr val="000000"/>
              </a:solidFill>
              <a:round/>
              <a:headEnd/>
              <a:tailEnd/>
            </a:ln>
          </p:spPr>
          <p:txBody>
            <a:bodyPr/>
            <a:lstStyle/>
            <a:p>
              <a:endParaRPr lang="zh-CN" altLang="en-US"/>
            </a:p>
          </p:txBody>
        </p:sp>
        <p:sp>
          <p:nvSpPr>
            <p:cNvPr id="39008" name="Freeform 31"/>
            <p:cNvSpPr>
              <a:spLocks/>
            </p:cNvSpPr>
            <p:nvPr/>
          </p:nvSpPr>
          <p:spPr bwMode="auto">
            <a:xfrm>
              <a:off x="3312" y="2920"/>
              <a:ext cx="88" cy="257"/>
            </a:xfrm>
            <a:custGeom>
              <a:avLst/>
              <a:gdLst>
                <a:gd name="T0" fmla="*/ 40 w 88"/>
                <a:gd name="T1" fmla="*/ 257 h 257"/>
                <a:gd name="T2" fmla="*/ 88 w 88"/>
                <a:gd name="T3" fmla="*/ 177 h 257"/>
                <a:gd name="T4" fmla="*/ 46 w 88"/>
                <a:gd name="T5" fmla="*/ 0 h 257"/>
                <a:gd name="T6" fmla="*/ 0 w 88"/>
                <a:gd name="T7" fmla="*/ 73 h 257"/>
                <a:gd name="T8" fmla="*/ 40 w 88"/>
                <a:gd name="T9" fmla="*/ 257 h 257"/>
                <a:gd name="T10" fmla="*/ 0 60000 65536"/>
                <a:gd name="T11" fmla="*/ 0 60000 65536"/>
                <a:gd name="T12" fmla="*/ 0 60000 65536"/>
                <a:gd name="T13" fmla="*/ 0 60000 65536"/>
                <a:gd name="T14" fmla="*/ 0 60000 65536"/>
                <a:gd name="T15" fmla="*/ 0 w 88"/>
                <a:gd name="T16" fmla="*/ 0 h 257"/>
                <a:gd name="T17" fmla="*/ 88 w 88"/>
                <a:gd name="T18" fmla="*/ 257 h 257"/>
              </a:gdLst>
              <a:ahLst/>
              <a:cxnLst>
                <a:cxn ang="T10">
                  <a:pos x="T0" y="T1"/>
                </a:cxn>
                <a:cxn ang="T11">
                  <a:pos x="T2" y="T3"/>
                </a:cxn>
                <a:cxn ang="T12">
                  <a:pos x="T4" y="T5"/>
                </a:cxn>
                <a:cxn ang="T13">
                  <a:pos x="T6" y="T7"/>
                </a:cxn>
                <a:cxn ang="T14">
                  <a:pos x="T8" y="T9"/>
                </a:cxn>
              </a:cxnLst>
              <a:rect l="T15" t="T16" r="T17" b="T18"/>
              <a:pathLst>
                <a:path w="88" h="257">
                  <a:moveTo>
                    <a:pt x="40" y="257"/>
                  </a:moveTo>
                  <a:lnTo>
                    <a:pt x="88" y="177"/>
                  </a:lnTo>
                  <a:lnTo>
                    <a:pt x="46" y="0"/>
                  </a:lnTo>
                  <a:lnTo>
                    <a:pt x="0" y="73"/>
                  </a:lnTo>
                  <a:lnTo>
                    <a:pt x="40" y="257"/>
                  </a:lnTo>
                  <a:close/>
                </a:path>
              </a:pathLst>
            </a:custGeom>
            <a:solidFill>
              <a:srgbClr val="C0C0C0"/>
            </a:solidFill>
            <a:ln w="6350">
              <a:solidFill>
                <a:srgbClr val="000000"/>
              </a:solidFill>
              <a:round/>
              <a:headEnd/>
              <a:tailEnd/>
            </a:ln>
          </p:spPr>
          <p:txBody>
            <a:bodyPr/>
            <a:lstStyle/>
            <a:p>
              <a:endParaRPr lang="zh-CN" altLang="en-US"/>
            </a:p>
          </p:txBody>
        </p:sp>
        <p:sp>
          <p:nvSpPr>
            <p:cNvPr id="39009" name="Freeform 32" descr="Dark upward diagonal"/>
            <p:cNvSpPr>
              <a:spLocks/>
            </p:cNvSpPr>
            <p:nvPr/>
          </p:nvSpPr>
          <p:spPr bwMode="auto">
            <a:xfrm>
              <a:off x="3128" y="2921"/>
              <a:ext cx="232" cy="120"/>
            </a:xfrm>
            <a:custGeom>
              <a:avLst/>
              <a:gdLst>
                <a:gd name="T0" fmla="*/ 0 w 232"/>
                <a:gd name="T1" fmla="*/ 120 h 120"/>
                <a:gd name="T2" fmla="*/ 184 w 232"/>
                <a:gd name="T3" fmla="*/ 72 h 120"/>
                <a:gd name="T4" fmla="*/ 232 w 232"/>
                <a:gd name="T5" fmla="*/ 0 h 120"/>
                <a:gd name="T6" fmla="*/ 40 w 232"/>
                <a:gd name="T7" fmla="*/ 40 h 120"/>
                <a:gd name="T8" fmla="*/ 0 w 232"/>
                <a:gd name="T9" fmla="*/ 120 h 120"/>
                <a:gd name="T10" fmla="*/ 0 60000 65536"/>
                <a:gd name="T11" fmla="*/ 0 60000 65536"/>
                <a:gd name="T12" fmla="*/ 0 60000 65536"/>
                <a:gd name="T13" fmla="*/ 0 60000 65536"/>
                <a:gd name="T14" fmla="*/ 0 60000 65536"/>
                <a:gd name="T15" fmla="*/ 0 w 232"/>
                <a:gd name="T16" fmla="*/ 0 h 120"/>
                <a:gd name="T17" fmla="*/ 232 w 232"/>
                <a:gd name="T18" fmla="*/ 120 h 120"/>
              </a:gdLst>
              <a:ahLst/>
              <a:cxnLst>
                <a:cxn ang="T10">
                  <a:pos x="T0" y="T1"/>
                </a:cxn>
                <a:cxn ang="T11">
                  <a:pos x="T2" y="T3"/>
                </a:cxn>
                <a:cxn ang="T12">
                  <a:pos x="T4" y="T5"/>
                </a:cxn>
                <a:cxn ang="T13">
                  <a:pos x="T6" y="T7"/>
                </a:cxn>
                <a:cxn ang="T14">
                  <a:pos x="T8" y="T9"/>
                </a:cxn>
              </a:cxnLst>
              <a:rect l="T15" t="T16" r="T17" b="T18"/>
              <a:pathLst>
                <a:path w="232" h="120">
                  <a:moveTo>
                    <a:pt x="0" y="120"/>
                  </a:moveTo>
                  <a:lnTo>
                    <a:pt x="184" y="72"/>
                  </a:lnTo>
                  <a:lnTo>
                    <a:pt x="232" y="0"/>
                  </a:lnTo>
                  <a:lnTo>
                    <a:pt x="40" y="40"/>
                  </a:lnTo>
                  <a:lnTo>
                    <a:pt x="0" y="120"/>
                  </a:lnTo>
                  <a:close/>
                </a:path>
              </a:pathLst>
            </a:custGeom>
            <a:pattFill prst="dkUpDiag">
              <a:fgClr>
                <a:srgbClr val="000000"/>
              </a:fgClr>
              <a:bgClr>
                <a:srgbClr val="FFFFFF"/>
              </a:bgClr>
            </a:pattFill>
            <a:ln w="6350">
              <a:solidFill>
                <a:srgbClr val="000000"/>
              </a:solidFill>
              <a:round/>
              <a:headEnd/>
              <a:tailEnd/>
            </a:ln>
          </p:spPr>
          <p:txBody>
            <a:bodyPr/>
            <a:lstStyle/>
            <a:p>
              <a:endParaRPr lang="zh-CN" altLang="en-US"/>
            </a:p>
          </p:txBody>
        </p:sp>
        <p:sp>
          <p:nvSpPr>
            <p:cNvPr id="39010" name="Freeform 33" descr="Dark upward diagonal"/>
            <p:cNvSpPr>
              <a:spLocks/>
            </p:cNvSpPr>
            <p:nvPr/>
          </p:nvSpPr>
          <p:spPr bwMode="auto">
            <a:xfrm>
              <a:off x="3464" y="3225"/>
              <a:ext cx="224" cy="232"/>
            </a:xfrm>
            <a:custGeom>
              <a:avLst/>
              <a:gdLst>
                <a:gd name="T0" fmla="*/ 40 w 224"/>
                <a:gd name="T1" fmla="*/ 0 h 232"/>
                <a:gd name="T2" fmla="*/ 224 w 224"/>
                <a:gd name="T3" fmla="*/ 48 h 232"/>
                <a:gd name="T4" fmla="*/ 184 w 224"/>
                <a:gd name="T5" fmla="*/ 232 h 232"/>
                <a:gd name="T6" fmla="*/ 0 w 224"/>
                <a:gd name="T7" fmla="*/ 184 h 232"/>
                <a:gd name="T8" fmla="*/ 40 w 224"/>
                <a:gd name="T9" fmla="*/ 0 h 232"/>
                <a:gd name="T10" fmla="*/ 0 60000 65536"/>
                <a:gd name="T11" fmla="*/ 0 60000 65536"/>
                <a:gd name="T12" fmla="*/ 0 60000 65536"/>
                <a:gd name="T13" fmla="*/ 0 60000 65536"/>
                <a:gd name="T14" fmla="*/ 0 60000 65536"/>
                <a:gd name="T15" fmla="*/ 0 w 224"/>
                <a:gd name="T16" fmla="*/ 0 h 232"/>
                <a:gd name="T17" fmla="*/ 224 w 224"/>
                <a:gd name="T18" fmla="*/ 232 h 232"/>
              </a:gdLst>
              <a:ahLst/>
              <a:cxnLst>
                <a:cxn ang="T10">
                  <a:pos x="T0" y="T1"/>
                </a:cxn>
                <a:cxn ang="T11">
                  <a:pos x="T2" y="T3"/>
                </a:cxn>
                <a:cxn ang="T12">
                  <a:pos x="T4" y="T5"/>
                </a:cxn>
                <a:cxn ang="T13">
                  <a:pos x="T6" y="T7"/>
                </a:cxn>
                <a:cxn ang="T14">
                  <a:pos x="T8" y="T9"/>
                </a:cxn>
              </a:cxnLst>
              <a:rect l="T15" t="T16" r="T17" b="T18"/>
              <a:pathLst>
                <a:path w="224" h="232">
                  <a:moveTo>
                    <a:pt x="40" y="0"/>
                  </a:moveTo>
                  <a:lnTo>
                    <a:pt x="224" y="48"/>
                  </a:lnTo>
                  <a:lnTo>
                    <a:pt x="184" y="232"/>
                  </a:lnTo>
                  <a:lnTo>
                    <a:pt x="0" y="184"/>
                  </a:lnTo>
                  <a:lnTo>
                    <a:pt x="40" y="0"/>
                  </a:lnTo>
                  <a:close/>
                </a:path>
              </a:pathLst>
            </a:custGeom>
            <a:pattFill prst="dkUpDiag">
              <a:fgClr>
                <a:srgbClr val="000000"/>
              </a:fgClr>
              <a:bgClr>
                <a:srgbClr val="FFFFFF"/>
              </a:bgClr>
            </a:pattFill>
            <a:ln w="6350">
              <a:solidFill>
                <a:srgbClr val="000000"/>
              </a:solidFill>
              <a:round/>
              <a:headEnd/>
              <a:tailEnd/>
            </a:ln>
          </p:spPr>
          <p:txBody>
            <a:bodyPr/>
            <a:lstStyle/>
            <a:p>
              <a:endParaRPr lang="zh-CN" altLang="en-US"/>
            </a:p>
          </p:txBody>
        </p:sp>
        <p:sp>
          <p:nvSpPr>
            <p:cNvPr id="39011" name="Freeform 34"/>
            <p:cNvSpPr>
              <a:spLocks/>
            </p:cNvSpPr>
            <p:nvPr/>
          </p:nvSpPr>
          <p:spPr bwMode="auto">
            <a:xfrm>
              <a:off x="3648" y="3225"/>
              <a:ext cx="120" cy="232"/>
            </a:xfrm>
            <a:custGeom>
              <a:avLst/>
              <a:gdLst>
                <a:gd name="T0" fmla="*/ 0 w 120"/>
                <a:gd name="T1" fmla="*/ 232 h 232"/>
                <a:gd name="T2" fmla="*/ 72 w 120"/>
                <a:gd name="T3" fmla="*/ 184 h 232"/>
                <a:gd name="T4" fmla="*/ 120 w 120"/>
                <a:gd name="T5" fmla="*/ 0 h 232"/>
                <a:gd name="T6" fmla="*/ 40 w 120"/>
                <a:gd name="T7" fmla="*/ 40 h 232"/>
                <a:gd name="T8" fmla="*/ 0 w 120"/>
                <a:gd name="T9" fmla="*/ 232 h 232"/>
                <a:gd name="T10" fmla="*/ 0 60000 65536"/>
                <a:gd name="T11" fmla="*/ 0 60000 65536"/>
                <a:gd name="T12" fmla="*/ 0 60000 65536"/>
                <a:gd name="T13" fmla="*/ 0 60000 65536"/>
                <a:gd name="T14" fmla="*/ 0 60000 65536"/>
                <a:gd name="T15" fmla="*/ 0 w 120"/>
                <a:gd name="T16" fmla="*/ 0 h 232"/>
                <a:gd name="T17" fmla="*/ 120 w 120"/>
                <a:gd name="T18" fmla="*/ 232 h 232"/>
              </a:gdLst>
              <a:ahLst/>
              <a:cxnLst>
                <a:cxn ang="T10">
                  <a:pos x="T0" y="T1"/>
                </a:cxn>
                <a:cxn ang="T11">
                  <a:pos x="T2" y="T3"/>
                </a:cxn>
                <a:cxn ang="T12">
                  <a:pos x="T4" y="T5"/>
                </a:cxn>
                <a:cxn ang="T13">
                  <a:pos x="T6" y="T7"/>
                </a:cxn>
                <a:cxn ang="T14">
                  <a:pos x="T8" y="T9"/>
                </a:cxn>
              </a:cxnLst>
              <a:rect l="T15" t="T16" r="T17" b="T18"/>
              <a:pathLst>
                <a:path w="120" h="232">
                  <a:moveTo>
                    <a:pt x="0" y="232"/>
                  </a:moveTo>
                  <a:lnTo>
                    <a:pt x="72" y="184"/>
                  </a:lnTo>
                  <a:lnTo>
                    <a:pt x="120" y="0"/>
                  </a:lnTo>
                  <a:lnTo>
                    <a:pt x="40" y="40"/>
                  </a:lnTo>
                  <a:lnTo>
                    <a:pt x="0" y="232"/>
                  </a:lnTo>
                  <a:close/>
                </a:path>
              </a:pathLst>
            </a:custGeom>
            <a:solidFill>
              <a:schemeClr val="tx1"/>
            </a:solidFill>
            <a:ln w="6350">
              <a:solidFill>
                <a:srgbClr val="000000"/>
              </a:solidFill>
              <a:round/>
              <a:headEnd/>
              <a:tailEnd/>
            </a:ln>
          </p:spPr>
          <p:txBody>
            <a:bodyPr/>
            <a:lstStyle/>
            <a:p>
              <a:endParaRPr lang="zh-CN" altLang="en-US"/>
            </a:p>
          </p:txBody>
        </p:sp>
        <p:sp>
          <p:nvSpPr>
            <p:cNvPr id="39012" name="Freeform 35"/>
            <p:cNvSpPr>
              <a:spLocks/>
            </p:cNvSpPr>
            <p:nvPr/>
          </p:nvSpPr>
          <p:spPr bwMode="auto">
            <a:xfrm>
              <a:off x="3504" y="3177"/>
              <a:ext cx="264" cy="96"/>
            </a:xfrm>
            <a:custGeom>
              <a:avLst/>
              <a:gdLst>
                <a:gd name="T0" fmla="*/ 0 w 264"/>
                <a:gd name="T1" fmla="*/ 48 h 96"/>
                <a:gd name="T2" fmla="*/ 184 w 264"/>
                <a:gd name="T3" fmla="*/ 96 h 96"/>
                <a:gd name="T4" fmla="*/ 264 w 264"/>
                <a:gd name="T5" fmla="*/ 48 h 96"/>
                <a:gd name="T6" fmla="*/ 80 w 264"/>
                <a:gd name="T7" fmla="*/ 0 h 96"/>
                <a:gd name="T8" fmla="*/ 0 w 264"/>
                <a:gd name="T9" fmla="*/ 48 h 96"/>
                <a:gd name="T10" fmla="*/ 0 60000 65536"/>
                <a:gd name="T11" fmla="*/ 0 60000 65536"/>
                <a:gd name="T12" fmla="*/ 0 60000 65536"/>
                <a:gd name="T13" fmla="*/ 0 60000 65536"/>
                <a:gd name="T14" fmla="*/ 0 60000 65536"/>
                <a:gd name="T15" fmla="*/ 0 w 264"/>
                <a:gd name="T16" fmla="*/ 0 h 96"/>
                <a:gd name="T17" fmla="*/ 264 w 264"/>
                <a:gd name="T18" fmla="*/ 96 h 96"/>
              </a:gdLst>
              <a:ahLst/>
              <a:cxnLst>
                <a:cxn ang="T10">
                  <a:pos x="T0" y="T1"/>
                </a:cxn>
                <a:cxn ang="T11">
                  <a:pos x="T2" y="T3"/>
                </a:cxn>
                <a:cxn ang="T12">
                  <a:pos x="T4" y="T5"/>
                </a:cxn>
                <a:cxn ang="T13">
                  <a:pos x="T6" y="T7"/>
                </a:cxn>
                <a:cxn ang="T14">
                  <a:pos x="T8" y="T9"/>
                </a:cxn>
              </a:cxnLst>
              <a:rect l="T15" t="T16" r="T17" b="T18"/>
              <a:pathLst>
                <a:path w="264" h="96">
                  <a:moveTo>
                    <a:pt x="0" y="48"/>
                  </a:moveTo>
                  <a:lnTo>
                    <a:pt x="184" y="96"/>
                  </a:lnTo>
                  <a:lnTo>
                    <a:pt x="264" y="48"/>
                  </a:lnTo>
                  <a:lnTo>
                    <a:pt x="80" y="0"/>
                  </a:lnTo>
                  <a:lnTo>
                    <a:pt x="0" y="48"/>
                  </a:lnTo>
                  <a:close/>
                </a:path>
              </a:pathLst>
            </a:custGeom>
            <a:solidFill>
              <a:schemeClr val="bg1"/>
            </a:solidFill>
            <a:ln w="6350">
              <a:solidFill>
                <a:srgbClr val="000000"/>
              </a:solidFill>
              <a:round/>
              <a:headEnd/>
              <a:tailEnd/>
            </a:ln>
          </p:spPr>
          <p:txBody>
            <a:bodyPr/>
            <a:lstStyle/>
            <a:p>
              <a:endParaRPr lang="zh-CN" altLang="en-US"/>
            </a:p>
          </p:txBody>
        </p:sp>
        <p:sp>
          <p:nvSpPr>
            <p:cNvPr id="39013" name="Freeform 36" descr="Dark upward diagonal"/>
            <p:cNvSpPr>
              <a:spLocks/>
            </p:cNvSpPr>
            <p:nvPr/>
          </p:nvSpPr>
          <p:spPr bwMode="auto">
            <a:xfrm>
              <a:off x="2968" y="3585"/>
              <a:ext cx="264" cy="264"/>
            </a:xfrm>
            <a:custGeom>
              <a:avLst/>
              <a:gdLst>
                <a:gd name="T0" fmla="*/ 104 w 264"/>
                <a:gd name="T1" fmla="*/ 0 h 264"/>
                <a:gd name="T2" fmla="*/ 264 w 264"/>
                <a:gd name="T3" fmla="*/ 104 h 264"/>
                <a:gd name="T4" fmla="*/ 160 w 264"/>
                <a:gd name="T5" fmla="*/ 264 h 264"/>
                <a:gd name="T6" fmla="*/ 0 w 264"/>
                <a:gd name="T7" fmla="*/ 160 h 264"/>
                <a:gd name="T8" fmla="*/ 104 w 264"/>
                <a:gd name="T9" fmla="*/ 0 h 264"/>
                <a:gd name="T10" fmla="*/ 0 60000 65536"/>
                <a:gd name="T11" fmla="*/ 0 60000 65536"/>
                <a:gd name="T12" fmla="*/ 0 60000 65536"/>
                <a:gd name="T13" fmla="*/ 0 60000 65536"/>
                <a:gd name="T14" fmla="*/ 0 60000 65536"/>
                <a:gd name="T15" fmla="*/ 0 w 264"/>
                <a:gd name="T16" fmla="*/ 0 h 264"/>
                <a:gd name="T17" fmla="*/ 264 w 264"/>
                <a:gd name="T18" fmla="*/ 264 h 264"/>
              </a:gdLst>
              <a:ahLst/>
              <a:cxnLst>
                <a:cxn ang="T10">
                  <a:pos x="T0" y="T1"/>
                </a:cxn>
                <a:cxn ang="T11">
                  <a:pos x="T2" y="T3"/>
                </a:cxn>
                <a:cxn ang="T12">
                  <a:pos x="T4" y="T5"/>
                </a:cxn>
                <a:cxn ang="T13">
                  <a:pos x="T6" y="T7"/>
                </a:cxn>
                <a:cxn ang="T14">
                  <a:pos x="T8" y="T9"/>
                </a:cxn>
              </a:cxnLst>
              <a:rect l="T15" t="T16" r="T17" b="T18"/>
              <a:pathLst>
                <a:path w="264" h="264">
                  <a:moveTo>
                    <a:pt x="104" y="0"/>
                  </a:moveTo>
                  <a:lnTo>
                    <a:pt x="264" y="104"/>
                  </a:lnTo>
                  <a:lnTo>
                    <a:pt x="160" y="264"/>
                  </a:lnTo>
                  <a:lnTo>
                    <a:pt x="0" y="160"/>
                  </a:lnTo>
                  <a:lnTo>
                    <a:pt x="104" y="0"/>
                  </a:lnTo>
                  <a:close/>
                </a:path>
              </a:pathLst>
            </a:custGeom>
            <a:pattFill prst="dkUpDiag">
              <a:fgClr>
                <a:srgbClr val="000000"/>
              </a:fgClr>
              <a:bgClr>
                <a:srgbClr val="FFFFFF"/>
              </a:bgClr>
            </a:pattFill>
            <a:ln w="6350">
              <a:solidFill>
                <a:srgbClr val="000000"/>
              </a:solidFill>
              <a:round/>
              <a:headEnd/>
              <a:tailEnd/>
            </a:ln>
          </p:spPr>
          <p:txBody>
            <a:bodyPr/>
            <a:lstStyle/>
            <a:p>
              <a:endParaRPr lang="zh-CN" altLang="en-US"/>
            </a:p>
          </p:txBody>
        </p:sp>
        <p:sp>
          <p:nvSpPr>
            <p:cNvPr id="39014" name="Freeform 37"/>
            <p:cNvSpPr>
              <a:spLocks/>
            </p:cNvSpPr>
            <p:nvPr/>
          </p:nvSpPr>
          <p:spPr bwMode="auto">
            <a:xfrm>
              <a:off x="3128" y="3665"/>
              <a:ext cx="192" cy="184"/>
            </a:xfrm>
            <a:custGeom>
              <a:avLst/>
              <a:gdLst>
                <a:gd name="T0" fmla="*/ 0 w 192"/>
                <a:gd name="T1" fmla="*/ 184 h 184"/>
                <a:gd name="T2" fmla="*/ 88 w 192"/>
                <a:gd name="T3" fmla="*/ 168 h 184"/>
                <a:gd name="T4" fmla="*/ 192 w 192"/>
                <a:gd name="T5" fmla="*/ 0 h 184"/>
                <a:gd name="T6" fmla="*/ 104 w 192"/>
                <a:gd name="T7" fmla="*/ 24 h 184"/>
                <a:gd name="T8" fmla="*/ 0 w 192"/>
                <a:gd name="T9" fmla="*/ 184 h 184"/>
                <a:gd name="T10" fmla="*/ 0 60000 65536"/>
                <a:gd name="T11" fmla="*/ 0 60000 65536"/>
                <a:gd name="T12" fmla="*/ 0 60000 65536"/>
                <a:gd name="T13" fmla="*/ 0 60000 65536"/>
                <a:gd name="T14" fmla="*/ 0 60000 65536"/>
                <a:gd name="T15" fmla="*/ 0 w 192"/>
                <a:gd name="T16" fmla="*/ 0 h 184"/>
                <a:gd name="T17" fmla="*/ 192 w 192"/>
                <a:gd name="T18" fmla="*/ 184 h 184"/>
              </a:gdLst>
              <a:ahLst/>
              <a:cxnLst>
                <a:cxn ang="T10">
                  <a:pos x="T0" y="T1"/>
                </a:cxn>
                <a:cxn ang="T11">
                  <a:pos x="T2" y="T3"/>
                </a:cxn>
                <a:cxn ang="T12">
                  <a:pos x="T4" y="T5"/>
                </a:cxn>
                <a:cxn ang="T13">
                  <a:pos x="T6" y="T7"/>
                </a:cxn>
                <a:cxn ang="T14">
                  <a:pos x="T8" y="T9"/>
                </a:cxn>
              </a:cxnLst>
              <a:rect l="T15" t="T16" r="T17" b="T18"/>
              <a:pathLst>
                <a:path w="192" h="184">
                  <a:moveTo>
                    <a:pt x="0" y="184"/>
                  </a:moveTo>
                  <a:lnTo>
                    <a:pt x="88" y="168"/>
                  </a:lnTo>
                  <a:lnTo>
                    <a:pt x="192" y="0"/>
                  </a:lnTo>
                  <a:lnTo>
                    <a:pt x="104" y="24"/>
                  </a:lnTo>
                  <a:lnTo>
                    <a:pt x="0" y="184"/>
                  </a:lnTo>
                  <a:close/>
                </a:path>
              </a:pathLst>
            </a:custGeom>
            <a:solidFill>
              <a:srgbClr val="C0C0C0"/>
            </a:solidFill>
            <a:ln w="6350">
              <a:solidFill>
                <a:srgbClr val="000000"/>
              </a:solidFill>
              <a:round/>
              <a:headEnd/>
              <a:tailEnd/>
            </a:ln>
          </p:spPr>
          <p:txBody>
            <a:bodyPr/>
            <a:lstStyle/>
            <a:p>
              <a:endParaRPr lang="zh-CN" altLang="en-US"/>
            </a:p>
          </p:txBody>
        </p:sp>
        <p:sp>
          <p:nvSpPr>
            <p:cNvPr id="39015" name="Freeform 38"/>
            <p:cNvSpPr>
              <a:spLocks/>
            </p:cNvSpPr>
            <p:nvPr/>
          </p:nvSpPr>
          <p:spPr bwMode="auto">
            <a:xfrm>
              <a:off x="3076" y="3569"/>
              <a:ext cx="240" cy="120"/>
            </a:xfrm>
            <a:custGeom>
              <a:avLst/>
              <a:gdLst>
                <a:gd name="T0" fmla="*/ 0 w 240"/>
                <a:gd name="T1" fmla="*/ 17 h 120"/>
                <a:gd name="T2" fmla="*/ 156 w 240"/>
                <a:gd name="T3" fmla="*/ 120 h 120"/>
                <a:gd name="T4" fmla="*/ 240 w 240"/>
                <a:gd name="T5" fmla="*/ 99 h 120"/>
                <a:gd name="T6" fmla="*/ 84 w 240"/>
                <a:gd name="T7" fmla="*/ 0 h 120"/>
                <a:gd name="T8" fmla="*/ 0 w 240"/>
                <a:gd name="T9" fmla="*/ 17 h 120"/>
                <a:gd name="T10" fmla="*/ 0 60000 65536"/>
                <a:gd name="T11" fmla="*/ 0 60000 65536"/>
                <a:gd name="T12" fmla="*/ 0 60000 65536"/>
                <a:gd name="T13" fmla="*/ 0 60000 65536"/>
                <a:gd name="T14" fmla="*/ 0 60000 65536"/>
                <a:gd name="T15" fmla="*/ 0 w 240"/>
                <a:gd name="T16" fmla="*/ 0 h 120"/>
                <a:gd name="T17" fmla="*/ 240 w 240"/>
                <a:gd name="T18" fmla="*/ 120 h 120"/>
              </a:gdLst>
              <a:ahLst/>
              <a:cxnLst>
                <a:cxn ang="T10">
                  <a:pos x="T0" y="T1"/>
                </a:cxn>
                <a:cxn ang="T11">
                  <a:pos x="T2" y="T3"/>
                </a:cxn>
                <a:cxn ang="T12">
                  <a:pos x="T4" y="T5"/>
                </a:cxn>
                <a:cxn ang="T13">
                  <a:pos x="T6" y="T7"/>
                </a:cxn>
                <a:cxn ang="T14">
                  <a:pos x="T8" y="T9"/>
                </a:cxn>
              </a:cxnLst>
              <a:rect l="T15" t="T16" r="T17" b="T18"/>
              <a:pathLst>
                <a:path w="240" h="120">
                  <a:moveTo>
                    <a:pt x="0" y="17"/>
                  </a:moveTo>
                  <a:lnTo>
                    <a:pt x="156" y="120"/>
                  </a:lnTo>
                  <a:lnTo>
                    <a:pt x="240" y="99"/>
                  </a:lnTo>
                  <a:lnTo>
                    <a:pt x="84" y="0"/>
                  </a:lnTo>
                  <a:lnTo>
                    <a:pt x="0" y="17"/>
                  </a:lnTo>
                  <a:close/>
                </a:path>
              </a:pathLst>
            </a:custGeom>
            <a:solidFill>
              <a:schemeClr val="tx1"/>
            </a:solidFill>
            <a:ln w="6350">
              <a:solidFill>
                <a:srgbClr val="000000"/>
              </a:solidFill>
              <a:round/>
              <a:headEnd/>
              <a:tailEnd/>
            </a:ln>
          </p:spPr>
          <p:txBody>
            <a:bodyPr/>
            <a:lstStyle/>
            <a:p>
              <a:endParaRPr lang="zh-CN" altLang="en-US"/>
            </a:p>
          </p:txBody>
        </p:sp>
        <p:sp>
          <p:nvSpPr>
            <p:cNvPr id="39016" name="Freeform 39"/>
            <p:cNvSpPr>
              <a:spLocks/>
            </p:cNvSpPr>
            <p:nvPr/>
          </p:nvSpPr>
          <p:spPr bwMode="auto">
            <a:xfrm>
              <a:off x="2840" y="3001"/>
              <a:ext cx="216" cy="216"/>
            </a:xfrm>
            <a:custGeom>
              <a:avLst/>
              <a:gdLst>
                <a:gd name="T0" fmla="*/ 24 w 216"/>
                <a:gd name="T1" fmla="*/ 0 h 216"/>
                <a:gd name="T2" fmla="*/ 216 w 216"/>
                <a:gd name="T3" fmla="*/ 24 h 216"/>
                <a:gd name="T4" fmla="*/ 192 w 216"/>
                <a:gd name="T5" fmla="*/ 216 h 216"/>
                <a:gd name="T6" fmla="*/ 0 w 216"/>
                <a:gd name="T7" fmla="*/ 184 h 216"/>
                <a:gd name="T8" fmla="*/ 24 w 216"/>
                <a:gd name="T9" fmla="*/ 0 h 216"/>
                <a:gd name="T10" fmla="*/ 0 60000 65536"/>
                <a:gd name="T11" fmla="*/ 0 60000 65536"/>
                <a:gd name="T12" fmla="*/ 0 60000 65536"/>
                <a:gd name="T13" fmla="*/ 0 60000 65536"/>
                <a:gd name="T14" fmla="*/ 0 60000 65536"/>
                <a:gd name="T15" fmla="*/ 0 w 216"/>
                <a:gd name="T16" fmla="*/ 0 h 216"/>
                <a:gd name="T17" fmla="*/ 216 w 216"/>
                <a:gd name="T18" fmla="*/ 216 h 216"/>
              </a:gdLst>
              <a:ahLst/>
              <a:cxnLst>
                <a:cxn ang="T10">
                  <a:pos x="T0" y="T1"/>
                </a:cxn>
                <a:cxn ang="T11">
                  <a:pos x="T2" y="T3"/>
                </a:cxn>
                <a:cxn ang="T12">
                  <a:pos x="T4" y="T5"/>
                </a:cxn>
                <a:cxn ang="T13">
                  <a:pos x="T6" y="T7"/>
                </a:cxn>
                <a:cxn ang="T14">
                  <a:pos x="T8" y="T9"/>
                </a:cxn>
              </a:cxnLst>
              <a:rect l="T15" t="T16" r="T17" b="T18"/>
              <a:pathLst>
                <a:path w="216" h="216">
                  <a:moveTo>
                    <a:pt x="24" y="0"/>
                  </a:moveTo>
                  <a:lnTo>
                    <a:pt x="216" y="24"/>
                  </a:lnTo>
                  <a:lnTo>
                    <a:pt x="192" y="216"/>
                  </a:lnTo>
                  <a:lnTo>
                    <a:pt x="0" y="184"/>
                  </a:lnTo>
                  <a:lnTo>
                    <a:pt x="24" y="0"/>
                  </a:lnTo>
                  <a:close/>
                </a:path>
              </a:pathLst>
            </a:custGeom>
            <a:solidFill>
              <a:srgbClr val="C0C0C0"/>
            </a:solidFill>
            <a:ln w="6350">
              <a:solidFill>
                <a:srgbClr val="000000"/>
              </a:solidFill>
              <a:round/>
              <a:headEnd/>
              <a:tailEnd/>
            </a:ln>
          </p:spPr>
          <p:txBody>
            <a:bodyPr/>
            <a:lstStyle/>
            <a:p>
              <a:endParaRPr lang="zh-CN" altLang="en-US"/>
            </a:p>
          </p:txBody>
        </p:sp>
        <p:sp>
          <p:nvSpPr>
            <p:cNvPr id="39017" name="Freeform 40" descr="Dark upward diagonal"/>
            <p:cNvSpPr>
              <a:spLocks/>
            </p:cNvSpPr>
            <p:nvPr/>
          </p:nvSpPr>
          <p:spPr bwMode="auto">
            <a:xfrm>
              <a:off x="3032" y="2966"/>
              <a:ext cx="98" cy="249"/>
            </a:xfrm>
            <a:custGeom>
              <a:avLst/>
              <a:gdLst>
                <a:gd name="T0" fmla="*/ 0 w 98"/>
                <a:gd name="T1" fmla="*/ 249 h 249"/>
                <a:gd name="T2" fmla="*/ 64 w 98"/>
                <a:gd name="T3" fmla="*/ 193 h 249"/>
                <a:gd name="T4" fmla="*/ 98 w 98"/>
                <a:gd name="T5" fmla="*/ 0 h 249"/>
                <a:gd name="T6" fmla="*/ 24 w 98"/>
                <a:gd name="T7" fmla="*/ 65 h 249"/>
                <a:gd name="T8" fmla="*/ 0 w 98"/>
                <a:gd name="T9" fmla="*/ 249 h 249"/>
                <a:gd name="T10" fmla="*/ 0 60000 65536"/>
                <a:gd name="T11" fmla="*/ 0 60000 65536"/>
                <a:gd name="T12" fmla="*/ 0 60000 65536"/>
                <a:gd name="T13" fmla="*/ 0 60000 65536"/>
                <a:gd name="T14" fmla="*/ 0 60000 65536"/>
                <a:gd name="T15" fmla="*/ 0 w 98"/>
                <a:gd name="T16" fmla="*/ 0 h 249"/>
                <a:gd name="T17" fmla="*/ 98 w 98"/>
                <a:gd name="T18" fmla="*/ 249 h 249"/>
              </a:gdLst>
              <a:ahLst/>
              <a:cxnLst>
                <a:cxn ang="T10">
                  <a:pos x="T0" y="T1"/>
                </a:cxn>
                <a:cxn ang="T11">
                  <a:pos x="T2" y="T3"/>
                </a:cxn>
                <a:cxn ang="T12">
                  <a:pos x="T4" y="T5"/>
                </a:cxn>
                <a:cxn ang="T13">
                  <a:pos x="T6" y="T7"/>
                </a:cxn>
                <a:cxn ang="T14">
                  <a:pos x="T8" y="T9"/>
                </a:cxn>
              </a:cxnLst>
              <a:rect l="T15" t="T16" r="T17" b="T18"/>
              <a:pathLst>
                <a:path w="98" h="249">
                  <a:moveTo>
                    <a:pt x="0" y="249"/>
                  </a:moveTo>
                  <a:lnTo>
                    <a:pt x="64" y="193"/>
                  </a:lnTo>
                  <a:lnTo>
                    <a:pt x="98" y="0"/>
                  </a:lnTo>
                  <a:lnTo>
                    <a:pt x="24" y="65"/>
                  </a:lnTo>
                  <a:lnTo>
                    <a:pt x="0" y="249"/>
                  </a:lnTo>
                  <a:close/>
                </a:path>
              </a:pathLst>
            </a:custGeom>
            <a:pattFill prst="dkUpDiag">
              <a:fgClr>
                <a:srgbClr val="000000"/>
              </a:fgClr>
              <a:bgClr>
                <a:srgbClr val="FFFFFF"/>
              </a:bgClr>
            </a:pattFill>
            <a:ln w="6350">
              <a:solidFill>
                <a:srgbClr val="000000"/>
              </a:solidFill>
              <a:round/>
              <a:headEnd/>
              <a:tailEnd/>
            </a:ln>
          </p:spPr>
          <p:txBody>
            <a:bodyPr/>
            <a:lstStyle/>
            <a:p>
              <a:endParaRPr lang="zh-CN" altLang="en-US"/>
            </a:p>
          </p:txBody>
        </p:sp>
        <p:sp>
          <p:nvSpPr>
            <p:cNvPr id="39018" name="Freeform 41" descr="Wide downward diagonal"/>
            <p:cNvSpPr>
              <a:spLocks/>
            </p:cNvSpPr>
            <p:nvPr/>
          </p:nvSpPr>
          <p:spPr bwMode="auto">
            <a:xfrm>
              <a:off x="2864" y="2945"/>
              <a:ext cx="264" cy="80"/>
            </a:xfrm>
            <a:custGeom>
              <a:avLst/>
              <a:gdLst>
                <a:gd name="T0" fmla="*/ 0 w 264"/>
                <a:gd name="T1" fmla="*/ 56 h 80"/>
                <a:gd name="T2" fmla="*/ 192 w 264"/>
                <a:gd name="T3" fmla="*/ 80 h 80"/>
                <a:gd name="T4" fmla="*/ 264 w 264"/>
                <a:gd name="T5" fmla="*/ 24 h 80"/>
                <a:gd name="T6" fmla="*/ 72 w 264"/>
                <a:gd name="T7" fmla="*/ 0 h 80"/>
                <a:gd name="T8" fmla="*/ 0 w 264"/>
                <a:gd name="T9" fmla="*/ 56 h 80"/>
                <a:gd name="T10" fmla="*/ 0 60000 65536"/>
                <a:gd name="T11" fmla="*/ 0 60000 65536"/>
                <a:gd name="T12" fmla="*/ 0 60000 65536"/>
                <a:gd name="T13" fmla="*/ 0 60000 65536"/>
                <a:gd name="T14" fmla="*/ 0 60000 65536"/>
                <a:gd name="T15" fmla="*/ 0 w 264"/>
                <a:gd name="T16" fmla="*/ 0 h 80"/>
                <a:gd name="T17" fmla="*/ 264 w 264"/>
                <a:gd name="T18" fmla="*/ 80 h 80"/>
              </a:gdLst>
              <a:ahLst/>
              <a:cxnLst>
                <a:cxn ang="T10">
                  <a:pos x="T0" y="T1"/>
                </a:cxn>
                <a:cxn ang="T11">
                  <a:pos x="T2" y="T3"/>
                </a:cxn>
                <a:cxn ang="T12">
                  <a:pos x="T4" y="T5"/>
                </a:cxn>
                <a:cxn ang="T13">
                  <a:pos x="T6" y="T7"/>
                </a:cxn>
                <a:cxn ang="T14">
                  <a:pos x="T8" y="T9"/>
                </a:cxn>
              </a:cxnLst>
              <a:rect l="T15" t="T16" r="T17" b="T18"/>
              <a:pathLst>
                <a:path w="264" h="80">
                  <a:moveTo>
                    <a:pt x="0" y="56"/>
                  </a:moveTo>
                  <a:lnTo>
                    <a:pt x="192" y="80"/>
                  </a:lnTo>
                  <a:lnTo>
                    <a:pt x="264" y="24"/>
                  </a:lnTo>
                  <a:lnTo>
                    <a:pt x="72" y="0"/>
                  </a:lnTo>
                  <a:lnTo>
                    <a:pt x="0" y="56"/>
                  </a:lnTo>
                  <a:close/>
                </a:path>
              </a:pathLst>
            </a:custGeom>
            <a:pattFill prst="wdDnDiag">
              <a:fgClr>
                <a:srgbClr val="000000"/>
              </a:fgClr>
              <a:bgClr>
                <a:srgbClr val="FFFFFF"/>
              </a:bgClr>
            </a:pattFill>
            <a:ln w="6350">
              <a:solidFill>
                <a:srgbClr val="000000"/>
              </a:solidFill>
              <a:round/>
              <a:headEnd/>
              <a:tailEnd/>
            </a:ln>
          </p:spPr>
          <p:txBody>
            <a:bodyPr/>
            <a:lstStyle/>
            <a:p>
              <a:endParaRPr lang="zh-CN" altLang="en-US"/>
            </a:p>
          </p:txBody>
        </p:sp>
        <p:sp>
          <p:nvSpPr>
            <p:cNvPr id="39019" name="Rectangle 42"/>
            <p:cNvSpPr>
              <a:spLocks noChangeArrowheads="1"/>
            </p:cNvSpPr>
            <p:nvPr/>
          </p:nvSpPr>
          <p:spPr bwMode="auto">
            <a:xfrm>
              <a:off x="3490" y="2871"/>
              <a:ext cx="194" cy="190"/>
            </a:xfrm>
            <a:prstGeom prst="rect">
              <a:avLst/>
            </a:prstGeom>
            <a:solidFill>
              <a:srgbClr val="C0C0C0"/>
            </a:solidFill>
            <a:ln w="6350">
              <a:solidFill>
                <a:srgbClr val="000000"/>
              </a:solidFill>
              <a:miter lim="800000"/>
              <a:headEnd/>
              <a:tailEnd/>
            </a:ln>
          </p:spPr>
          <p:txBody>
            <a:bodyPr/>
            <a:lstStyle/>
            <a:p>
              <a:endParaRPr lang="zh-CN" altLang="en-US"/>
            </a:p>
          </p:txBody>
        </p:sp>
        <p:sp>
          <p:nvSpPr>
            <p:cNvPr id="39020" name="Freeform 43"/>
            <p:cNvSpPr>
              <a:spLocks/>
            </p:cNvSpPr>
            <p:nvPr/>
          </p:nvSpPr>
          <p:spPr bwMode="auto">
            <a:xfrm>
              <a:off x="3680" y="2809"/>
              <a:ext cx="64" cy="256"/>
            </a:xfrm>
            <a:custGeom>
              <a:avLst/>
              <a:gdLst>
                <a:gd name="T0" fmla="*/ 0 w 64"/>
                <a:gd name="T1" fmla="*/ 256 h 256"/>
                <a:gd name="T2" fmla="*/ 64 w 64"/>
                <a:gd name="T3" fmla="*/ 192 h 256"/>
                <a:gd name="T4" fmla="*/ 64 w 64"/>
                <a:gd name="T5" fmla="*/ 0 h 256"/>
                <a:gd name="T6" fmla="*/ 0 w 64"/>
                <a:gd name="T7" fmla="*/ 64 h 256"/>
                <a:gd name="T8" fmla="*/ 0 w 64"/>
                <a:gd name="T9" fmla="*/ 256 h 256"/>
                <a:gd name="T10" fmla="*/ 0 60000 65536"/>
                <a:gd name="T11" fmla="*/ 0 60000 65536"/>
                <a:gd name="T12" fmla="*/ 0 60000 65536"/>
                <a:gd name="T13" fmla="*/ 0 60000 65536"/>
                <a:gd name="T14" fmla="*/ 0 60000 65536"/>
                <a:gd name="T15" fmla="*/ 0 w 64"/>
                <a:gd name="T16" fmla="*/ 0 h 256"/>
                <a:gd name="T17" fmla="*/ 64 w 64"/>
                <a:gd name="T18" fmla="*/ 256 h 256"/>
              </a:gdLst>
              <a:ahLst/>
              <a:cxnLst>
                <a:cxn ang="T10">
                  <a:pos x="T0" y="T1"/>
                </a:cxn>
                <a:cxn ang="T11">
                  <a:pos x="T2" y="T3"/>
                </a:cxn>
                <a:cxn ang="T12">
                  <a:pos x="T4" y="T5"/>
                </a:cxn>
                <a:cxn ang="T13">
                  <a:pos x="T6" y="T7"/>
                </a:cxn>
                <a:cxn ang="T14">
                  <a:pos x="T8" y="T9"/>
                </a:cxn>
              </a:cxnLst>
              <a:rect l="T15" t="T16" r="T17" b="T18"/>
              <a:pathLst>
                <a:path w="64" h="256">
                  <a:moveTo>
                    <a:pt x="0" y="256"/>
                  </a:moveTo>
                  <a:lnTo>
                    <a:pt x="64" y="192"/>
                  </a:lnTo>
                  <a:lnTo>
                    <a:pt x="64" y="0"/>
                  </a:lnTo>
                  <a:lnTo>
                    <a:pt x="0" y="64"/>
                  </a:lnTo>
                  <a:lnTo>
                    <a:pt x="0" y="256"/>
                  </a:lnTo>
                  <a:close/>
                </a:path>
              </a:pathLst>
            </a:custGeom>
            <a:solidFill>
              <a:srgbClr val="777777"/>
            </a:solidFill>
            <a:ln w="6350">
              <a:solidFill>
                <a:srgbClr val="000000"/>
              </a:solidFill>
              <a:round/>
              <a:headEnd/>
              <a:tailEnd/>
            </a:ln>
          </p:spPr>
          <p:txBody>
            <a:bodyPr/>
            <a:lstStyle/>
            <a:p>
              <a:endParaRPr lang="zh-CN" altLang="en-US"/>
            </a:p>
          </p:txBody>
        </p:sp>
        <p:sp>
          <p:nvSpPr>
            <p:cNvPr id="39021" name="Freeform 44"/>
            <p:cNvSpPr>
              <a:spLocks/>
            </p:cNvSpPr>
            <p:nvPr/>
          </p:nvSpPr>
          <p:spPr bwMode="auto">
            <a:xfrm>
              <a:off x="3488" y="2809"/>
              <a:ext cx="256" cy="64"/>
            </a:xfrm>
            <a:custGeom>
              <a:avLst/>
              <a:gdLst>
                <a:gd name="T0" fmla="*/ 0 w 256"/>
                <a:gd name="T1" fmla="*/ 64 h 64"/>
                <a:gd name="T2" fmla="*/ 192 w 256"/>
                <a:gd name="T3" fmla="*/ 64 h 64"/>
                <a:gd name="T4" fmla="*/ 256 w 256"/>
                <a:gd name="T5" fmla="*/ 0 h 64"/>
                <a:gd name="T6" fmla="*/ 64 w 256"/>
                <a:gd name="T7" fmla="*/ 0 h 64"/>
                <a:gd name="T8" fmla="*/ 0 w 256"/>
                <a:gd name="T9" fmla="*/ 64 h 64"/>
                <a:gd name="T10" fmla="*/ 0 60000 65536"/>
                <a:gd name="T11" fmla="*/ 0 60000 65536"/>
                <a:gd name="T12" fmla="*/ 0 60000 65536"/>
                <a:gd name="T13" fmla="*/ 0 60000 65536"/>
                <a:gd name="T14" fmla="*/ 0 60000 65536"/>
                <a:gd name="T15" fmla="*/ 0 w 256"/>
                <a:gd name="T16" fmla="*/ 0 h 64"/>
                <a:gd name="T17" fmla="*/ 256 w 256"/>
                <a:gd name="T18" fmla="*/ 64 h 64"/>
              </a:gdLst>
              <a:ahLst/>
              <a:cxnLst>
                <a:cxn ang="T10">
                  <a:pos x="T0" y="T1"/>
                </a:cxn>
                <a:cxn ang="T11">
                  <a:pos x="T2" y="T3"/>
                </a:cxn>
                <a:cxn ang="T12">
                  <a:pos x="T4" y="T5"/>
                </a:cxn>
                <a:cxn ang="T13">
                  <a:pos x="T6" y="T7"/>
                </a:cxn>
                <a:cxn ang="T14">
                  <a:pos x="T8" y="T9"/>
                </a:cxn>
              </a:cxnLst>
              <a:rect l="T15" t="T16" r="T17" b="T18"/>
              <a:pathLst>
                <a:path w="256" h="64">
                  <a:moveTo>
                    <a:pt x="0" y="64"/>
                  </a:moveTo>
                  <a:lnTo>
                    <a:pt x="192" y="64"/>
                  </a:lnTo>
                  <a:lnTo>
                    <a:pt x="256" y="0"/>
                  </a:lnTo>
                  <a:lnTo>
                    <a:pt x="64" y="0"/>
                  </a:lnTo>
                  <a:lnTo>
                    <a:pt x="0" y="64"/>
                  </a:lnTo>
                  <a:close/>
                </a:path>
              </a:pathLst>
            </a:custGeom>
            <a:noFill/>
            <a:ln w="6350">
              <a:solidFill>
                <a:srgbClr val="000000"/>
              </a:solidFill>
              <a:round/>
              <a:headEnd/>
              <a:tailEnd/>
            </a:ln>
          </p:spPr>
          <p:txBody>
            <a:bodyPr/>
            <a:lstStyle/>
            <a:p>
              <a:endParaRPr lang="zh-CN" altLang="en-US"/>
            </a:p>
          </p:txBody>
        </p:sp>
      </p:grpSp>
      <p:grpSp>
        <p:nvGrpSpPr>
          <p:cNvPr id="3" name="Group 45"/>
          <p:cNvGrpSpPr>
            <a:grpSpLocks/>
          </p:cNvGrpSpPr>
          <p:nvPr/>
        </p:nvGrpSpPr>
        <p:grpSpPr bwMode="auto">
          <a:xfrm>
            <a:off x="4718050" y="3081338"/>
            <a:ext cx="1371600" cy="1371600"/>
            <a:chOff x="1041" y="2798"/>
            <a:chExt cx="773" cy="760"/>
          </a:xfrm>
        </p:grpSpPr>
        <p:sp>
          <p:nvSpPr>
            <p:cNvPr id="38921" name="Rectangle 46"/>
            <p:cNvSpPr>
              <a:spLocks noChangeArrowheads="1"/>
            </p:cNvSpPr>
            <p:nvPr/>
          </p:nvSpPr>
          <p:spPr bwMode="auto">
            <a:xfrm>
              <a:off x="1173" y="2866"/>
              <a:ext cx="192" cy="192"/>
            </a:xfrm>
            <a:prstGeom prst="rect">
              <a:avLst/>
            </a:prstGeom>
            <a:noFill/>
            <a:ln w="6350">
              <a:solidFill>
                <a:srgbClr val="000000"/>
              </a:solidFill>
              <a:miter lim="800000"/>
              <a:headEnd/>
              <a:tailEnd/>
            </a:ln>
          </p:spPr>
          <p:txBody>
            <a:bodyPr/>
            <a:lstStyle/>
            <a:p>
              <a:endParaRPr lang="zh-CN" altLang="en-US"/>
            </a:p>
          </p:txBody>
        </p:sp>
        <p:sp>
          <p:nvSpPr>
            <p:cNvPr id="38922" name="Rectangle 47"/>
            <p:cNvSpPr>
              <a:spLocks noChangeArrowheads="1"/>
            </p:cNvSpPr>
            <p:nvPr/>
          </p:nvSpPr>
          <p:spPr bwMode="auto">
            <a:xfrm>
              <a:off x="1365" y="2866"/>
              <a:ext cx="192" cy="192"/>
            </a:xfrm>
            <a:prstGeom prst="rect">
              <a:avLst/>
            </a:prstGeom>
            <a:noFill/>
            <a:ln w="6350">
              <a:solidFill>
                <a:srgbClr val="000000"/>
              </a:solidFill>
              <a:miter lim="800000"/>
              <a:headEnd/>
              <a:tailEnd/>
            </a:ln>
          </p:spPr>
          <p:txBody>
            <a:bodyPr/>
            <a:lstStyle/>
            <a:p>
              <a:endParaRPr lang="zh-CN" altLang="en-US"/>
            </a:p>
          </p:txBody>
        </p:sp>
        <p:sp>
          <p:nvSpPr>
            <p:cNvPr id="38923" name="Rectangle 48"/>
            <p:cNvSpPr>
              <a:spLocks noChangeArrowheads="1"/>
            </p:cNvSpPr>
            <p:nvPr/>
          </p:nvSpPr>
          <p:spPr bwMode="auto">
            <a:xfrm>
              <a:off x="1557" y="2866"/>
              <a:ext cx="185" cy="192"/>
            </a:xfrm>
            <a:prstGeom prst="rect">
              <a:avLst/>
            </a:prstGeom>
            <a:noFill/>
            <a:ln w="6350">
              <a:solidFill>
                <a:srgbClr val="000000"/>
              </a:solidFill>
              <a:miter lim="800000"/>
              <a:headEnd/>
              <a:tailEnd/>
            </a:ln>
          </p:spPr>
          <p:txBody>
            <a:bodyPr/>
            <a:lstStyle/>
            <a:p>
              <a:endParaRPr lang="zh-CN" altLang="en-US"/>
            </a:p>
          </p:txBody>
        </p:sp>
        <p:sp>
          <p:nvSpPr>
            <p:cNvPr id="38924" name="Rectangle 49"/>
            <p:cNvSpPr>
              <a:spLocks noChangeArrowheads="1"/>
            </p:cNvSpPr>
            <p:nvPr/>
          </p:nvSpPr>
          <p:spPr bwMode="auto">
            <a:xfrm>
              <a:off x="1169" y="3054"/>
              <a:ext cx="192" cy="192"/>
            </a:xfrm>
            <a:prstGeom prst="rect">
              <a:avLst/>
            </a:prstGeom>
            <a:noFill/>
            <a:ln w="6350">
              <a:solidFill>
                <a:srgbClr val="000000"/>
              </a:solidFill>
              <a:miter lim="800000"/>
              <a:headEnd/>
              <a:tailEnd/>
            </a:ln>
          </p:spPr>
          <p:txBody>
            <a:bodyPr/>
            <a:lstStyle/>
            <a:p>
              <a:endParaRPr lang="zh-CN" altLang="en-US"/>
            </a:p>
          </p:txBody>
        </p:sp>
        <p:sp>
          <p:nvSpPr>
            <p:cNvPr id="38925" name="Rectangle 50"/>
            <p:cNvSpPr>
              <a:spLocks noChangeArrowheads="1"/>
            </p:cNvSpPr>
            <p:nvPr/>
          </p:nvSpPr>
          <p:spPr bwMode="auto">
            <a:xfrm>
              <a:off x="1361" y="3054"/>
              <a:ext cx="192" cy="192"/>
            </a:xfrm>
            <a:prstGeom prst="rect">
              <a:avLst/>
            </a:prstGeom>
            <a:noFill/>
            <a:ln w="6350">
              <a:solidFill>
                <a:srgbClr val="000000"/>
              </a:solidFill>
              <a:miter lim="800000"/>
              <a:headEnd/>
              <a:tailEnd/>
            </a:ln>
          </p:spPr>
          <p:txBody>
            <a:bodyPr/>
            <a:lstStyle/>
            <a:p>
              <a:endParaRPr lang="zh-CN" altLang="en-US"/>
            </a:p>
          </p:txBody>
        </p:sp>
        <p:sp>
          <p:nvSpPr>
            <p:cNvPr id="38926" name="Rectangle 51"/>
            <p:cNvSpPr>
              <a:spLocks noChangeArrowheads="1"/>
            </p:cNvSpPr>
            <p:nvPr/>
          </p:nvSpPr>
          <p:spPr bwMode="auto">
            <a:xfrm>
              <a:off x="1557" y="3058"/>
              <a:ext cx="185" cy="192"/>
            </a:xfrm>
            <a:prstGeom prst="rect">
              <a:avLst/>
            </a:prstGeom>
            <a:noFill/>
            <a:ln w="6350">
              <a:solidFill>
                <a:srgbClr val="000000"/>
              </a:solidFill>
              <a:miter lim="800000"/>
              <a:headEnd/>
              <a:tailEnd/>
            </a:ln>
          </p:spPr>
          <p:txBody>
            <a:bodyPr/>
            <a:lstStyle/>
            <a:p>
              <a:endParaRPr lang="zh-CN" altLang="en-US"/>
            </a:p>
          </p:txBody>
        </p:sp>
        <p:sp>
          <p:nvSpPr>
            <p:cNvPr id="38927" name="Rectangle 52"/>
            <p:cNvSpPr>
              <a:spLocks noChangeArrowheads="1"/>
            </p:cNvSpPr>
            <p:nvPr/>
          </p:nvSpPr>
          <p:spPr bwMode="auto">
            <a:xfrm>
              <a:off x="1169" y="3238"/>
              <a:ext cx="192" cy="192"/>
            </a:xfrm>
            <a:prstGeom prst="rect">
              <a:avLst/>
            </a:prstGeom>
            <a:noFill/>
            <a:ln w="6350">
              <a:solidFill>
                <a:srgbClr val="000000"/>
              </a:solidFill>
              <a:miter lim="800000"/>
              <a:headEnd/>
              <a:tailEnd/>
            </a:ln>
          </p:spPr>
          <p:txBody>
            <a:bodyPr/>
            <a:lstStyle/>
            <a:p>
              <a:endParaRPr lang="zh-CN" altLang="en-US"/>
            </a:p>
          </p:txBody>
        </p:sp>
        <p:sp>
          <p:nvSpPr>
            <p:cNvPr id="38928" name="Rectangle 53"/>
            <p:cNvSpPr>
              <a:spLocks noChangeArrowheads="1"/>
            </p:cNvSpPr>
            <p:nvPr/>
          </p:nvSpPr>
          <p:spPr bwMode="auto">
            <a:xfrm>
              <a:off x="1361" y="3238"/>
              <a:ext cx="192" cy="192"/>
            </a:xfrm>
            <a:prstGeom prst="rect">
              <a:avLst/>
            </a:prstGeom>
            <a:noFill/>
            <a:ln w="6350">
              <a:solidFill>
                <a:srgbClr val="000000"/>
              </a:solidFill>
              <a:miter lim="800000"/>
              <a:headEnd/>
              <a:tailEnd/>
            </a:ln>
          </p:spPr>
          <p:txBody>
            <a:bodyPr/>
            <a:lstStyle/>
            <a:p>
              <a:endParaRPr lang="zh-CN" altLang="en-US"/>
            </a:p>
          </p:txBody>
        </p:sp>
        <p:sp>
          <p:nvSpPr>
            <p:cNvPr id="38929" name="Rectangle 54"/>
            <p:cNvSpPr>
              <a:spLocks noChangeArrowheads="1"/>
            </p:cNvSpPr>
            <p:nvPr/>
          </p:nvSpPr>
          <p:spPr bwMode="auto">
            <a:xfrm>
              <a:off x="1557" y="3242"/>
              <a:ext cx="185" cy="192"/>
            </a:xfrm>
            <a:prstGeom prst="rect">
              <a:avLst/>
            </a:prstGeom>
            <a:noFill/>
            <a:ln w="6350">
              <a:solidFill>
                <a:srgbClr val="000000"/>
              </a:solidFill>
              <a:miter lim="800000"/>
              <a:headEnd/>
              <a:tailEnd/>
            </a:ln>
          </p:spPr>
          <p:txBody>
            <a:bodyPr/>
            <a:lstStyle/>
            <a:p>
              <a:endParaRPr lang="zh-CN" altLang="en-US"/>
            </a:p>
          </p:txBody>
        </p:sp>
        <p:sp>
          <p:nvSpPr>
            <p:cNvPr id="38930" name="Freeform 55"/>
            <p:cNvSpPr>
              <a:spLocks/>
            </p:cNvSpPr>
            <p:nvPr/>
          </p:nvSpPr>
          <p:spPr bwMode="auto">
            <a:xfrm>
              <a:off x="1738" y="2798"/>
              <a:ext cx="64" cy="256"/>
            </a:xfrm>
            <a:custGeom>
              <a:avLst/>
              <a:gdLst>
                <a:gd name="T0" fmla="*/ 0 w 64"/>
                <a:gd name="T1" fmla="*/ 256 h 256"/>
                <a:gd name="T2" fmla="*/ 64 w 64"/>
                <a:gd name="T3" fmla="*/ 192 h 256"/>
                <a:gd name="T4" fmla="*/ 64 w 64"/>
                <a:gd name="T5" fmla="*/ 0 h 256"/>
                <a:gd name="T6" fmla="*/ 0 w 64"/>
                <a:gd name="T7" fmla="*/ 64 h 256"/>
                <a:gd name="T8" fmla="*/ 0 w 64"/>
                <a:gd name="T9" fmla="*/ 256 h 256"/>
                <a:gd name="T10" fmla="*/ 0 60000 65536"/>
                <a:gd name="T11" fmla="*/ 0 60000 65536"/>
                <a:gd name="T12" fmla="*/ 0 60000 65536"/>
                <a:gd name="T13" fmla="*/ 0 60000 65536"/>
                <a:gd name="T14" fmla="*/ 0 60000 65536"/>
                <a:gd name="T15" fmla="*/ 0 w 64"/>
                <a:gd name="T16" fmla="*/ 0 h 256"/>
                <a:gd name="T17" fmla="*/ 64 w 64"/>
                <a:gd name="T18" fmla="*/ 256 h 256"/>
              </a:gdLst>
              <a:ahLst/>
              <a:cxnLst>
                <a:cxn ang="T10">
                  <a:pos x="T0" y="T1"/>
                </a:cxn>
                <a:cxn ang="T11">
                  <a:pos x="T2" y="T3"/>
                </a:cxn>
                <a:cxn ang="T12">
                  <a:pos x="T4" y="T5"/>
                </a:cxn>
                <a:cxn ang="T13">
                  <a:pos x="T6" y="T7"/>
                </a:cxn>
                <a:cxn ang="T14">
                  <a:pos x="T8" y="T9"/>
                </a:cxn>
              </a:cxnLst>
              <a:rect l="T15" t="T16" r="T17" b="T18"/>
              <a:pathLst>
                <a:path w="64" h="256">
                  <a:moveTo>
                    <a:pt x="0" y="256"/>
                  </a:moveTo>
                  <a:lnTo>
                    <a:pt x="64" y="192"/>
                  </a:lnTo>
                  <a:lnTo>
                    <a:pt x="64" y="0"/>
                  </a:lnTo>
                  <a:lnTo>
                    <a:pt x="0" y="64"/>
                  </a:lnTo>
                  <a:lnTo>
                    <a:pt x="0" y="256"/>
                  </a:lnTo>
                  <a:close/>
                </a:path>
              </a:pathLst>
            </a:custGeom>
            <a:noFill/>
            <a:ln w="6350">
              <a:solidFill>
                <a:srgbClr val="000000"/>
              </a:solidFill>
              <a:round/>
              <a:headEnd/>
              <a:tailEnd/>
            </a:ln>
          </p:spPr>
          <p:txBody>
            <a:bodyPr/>
            <a:lstStyle/>
            <a:p>
              <a:endParaRPr lang="zh-CN" altLang="en-US"/>
            </a:p>
          </p:txBody>
        </p:sp>
        <p:sp>
          <p:nvSpPr>
            <p:cNvPr id="38931" name="Freeform 56"/>
            <p:cNvSpPr>
              <a:spLocks/>
            </p:cNvSpPr>
            <p:nvPr/>
          </p:nvSpPr>
          <p:spPr bwMode="auto">
            <a:xfrm>
              <a:off x="1169" y="2798"/>
              <a:ext cx="256" cy="64"/>
            </a:xfrm>
            <a:custGeom>
              <a:avLst/>
              <a:gdLst>
                <a:gd name="T0" fmla="*/ 0 w 256"/>
                <a:gd name="T1" fmla="*/ 64 h 64"/>
                <a:gd name="T2" fmla="*/ 192 w 256"/>
                <a:gd name="T3" fmla="*/ 64 h 64"/>
                <a:gd name="T4" fmla="*/ 256 w 256"/>
                <a:gd name="T5" fmla="*/ 0 h 64"/>
                <a:gd name="T6" fmla="*/ 64 w 256"/>
                <a:gd name="T7" fmla="*/ 0 h 64"/>
                <a:gd name="T8" fmla="*/ 0 w 256"/>
                <a:gd name="T9" fmla="*/ 64 h 64"/>
                <a:gd name="T10" fmla="*/ 0 60000 65536"/>
                <a:gd name="T11" fmla="*/ 0 60000 65536"/>
                <a:gd name="T12" fmla="*/ 0 60000 65536"/>
                <a:gd name="T13" fmla="*/ 0 60000 65536"/>
                <a:gd name="T14" fmla="*/ 0 60000 65536"/>
                <a:gd name="T15" fmla="*/ 0 w 256"/>
                <a:gd name="T16" fmla="*/ 0 h 64"/>
                <a:gd name="T17" fmla="*/ 256 w 256"/>
                <a:gd name="T18" fmla="*/ 64 h 64"/>
              </a:gdLst>
              <a:ahLst/>
              <a:cxnLst>
                <a:cxn ang="T10">
                  <a:pos x="T0" y="T1"/>
                </a:cxn>
                <a:cxn ang="T11">
                  <a:pos x="T2" y="T3"/>
                </a:cxn>
                <a:cxn ang="T12">
                  <a:pos x="T4" y="T5"/>
                </a:cxn>
                <a:cxn ang="T13">
                  <a:pos x="T6" y="T7"/>
                </a:cxn>
                <a:cxn ang="T14">
                  <a:pos x="T8" y="T9"/>
                </a:cxn>
              </a:cxnLst>
              <a:rect l="T15" t="T16" r="T17" b="T18"/>
              <a:pathLst>
                <a:path w="256" h="64">
                  <a:moveTo>
                    <a:pt x="0" y="64"/>
                  </a:moveTo>
                  <a:lnTo>
                    <a:pt x="192" y="64"/>
                  </a:lnTo>
                  <a:lnTo>
                    <a:pt x="256" y="0"/>
                  </a:lnTo>
                  <a:lnTo>
                    <a:pt x="64" y="0"/>
                  </a:lnTo>
                  <a:lnTo>
                    <a:pt x="0" y="64"/>
                  </a:lnTo>
                  <a:close/>
                </a:path>
              </a:pathLst>
            </a:custGeom>
            <a:noFill/>
            <a:ln w="6350">
              <a:solidFill>
                <a:srgbClr val="000000"/>
              </a:solidFill>
              <a:round/>
              <a:headEnd/>
              <a:tailEnd/>
            </a:ln>
          </p:spPr>
          <p:txBody>
            <a:bodyPr/>
            <a:lstStyle/>
            <a:p>
              <a:endParaRPr lang="zh-CN" altLang="en-US"/>
            </a:p>
          </p:txBody>
        </p:sp>
        <p:sp>
          <p:nvSpPr>
            <p:cNvPr id="38932" name="Freeform 57"/>
            <p:cNvSpPr>
              <a:spLocks/>
            </p:cNvSpPr>
            <p:nvPr/>
          </p:nvSpPr>
          <p:spPr bwMode="auto">
            <a:xfrm>
              <a:off x="1169" y="2798"/>
              <a:ext cx="256" cy="64"/>
            </a:xfrm>
            <a:custGeom>
              <a:avLst/>
              <a:gdLst>
                <a:gd name="T0" fmla="*/ 0 w 256"/>
                <a:gd name="T1" fmla="*/ 64 h 64"/>
                <a:gd name="T2" fmla="*/ 192 w 256"/>
                <a:gd name="T3" fmla="*/ 64 h 64"/>
                <a:gd name="T4" fmla="*/ 256 w 256"/>
                <a:gd name="T5" fmla="*/ 0 h 64"/>
                <a:gd name="T6" fmla="*/ 64 w 256"/>
                <a:gd name="T7" fmla="*/ 0 h 64"/>
                <a:gd name="T8" fmla="*/ 0 w 256"/>
                <a:gd name="T9" fmla="*/ 64 h 64"/>
                <a:gd name="T10" fmla="*/ 0 60000 65536"/>
                <a:gd name="T11" fmla="*/ 0 60000 65536"/>
                <a:gd name="T12" fmla="*/ 0 60000 65536"/>
                <a:gd name="T13" fmla="*/ 0 60000 65536"/>
                <a:gd name="T14" fmla="*/ 0 60000 65536"/>
                <a:gd name="T15" fmla="*/ 0 w 256"/>
                <a:gd name="T16" fmla="*/ 0 h 64"/>
                <a:gd name="T17" fmla="*/ 256 w 256"/>
                <a:gd name="T18" fmla="*/ 64 h 64"/>
              </a:gdLst>
              <a:ahLst/>
              <a:cxnLst>
                <a:cxn ang="T10">
                  <a:pos x="T0" y="T1"/>
                </a:cxn>
                <a:cxn ang="T11">
                  <a:pos x="T2" y="T3"/>
                </a:cxn>
                <a:cxn ang="T12">
                  <a:pos x="T4" y="T5"/>
                </a:cxn>
                <a:cxn ang="T13">
                  <a:pos x="T6" y="T7"/>
                </a:cxn>
                <a:cxn ang="T14">
                  <a:pos x="T8" y="T9"/>
                </a:cxn>
              </a:cxnLst>
              <a:rect l="T15" t="T16" r="T17" b="T18"/>
              <a:pathLst>
                <a:path w="256" h="64">
                  <a:moveTo>
                    <a:pt x="0" y="64"/>
                  </a:moveTo>
                  <a:lnTo>
                    <a:pt x="192" y="64"/>
                  </a:lnTo>
                  <a:lnTo>
                    <a:pt x="256" y="0"/>
                  </a:lnTo>
                  <a:lnTo>
                    <a:pt x="64" y="0"/>
                  </a:lnTo>
                  <a:lnTo>
                    <a:pt x="0" y="64"/>
                  </a:lnTo>
                  <a:close/>
                </a:path>
              </a:pathLst>
            </a:custGeom>
            <a:solidFill>
              <a:schemeClr val="tx1"/>
            </a:solidFill>
            <a:ln w="6350">
              <a:solidFill>
                <a:srgbClr val="000000"/>
              </a:solidFill>
              <a:round/>
              <a:headEnd/>
              <a:tailEnd/>
            </a:ln>
          </p:spPr>
          <p:txBody>
            <a:bodyPr/>
            <a:lstStyle/>
            <a:p>
              <a:endParaRPr lang="zh-CN" altLang="en-US"/>
            </a:p>
          </p:txBody>
        </p:sp>
        <p:sp>
          <p:nvSpPr>
            <p:cNvPr id="38933" name="Freeform 58"/>
            <p:cNvSpPr>
              <a:spLocks/>
            </p:cNvSpPr>
            <p:nvPr/>
          </p:nvSpPr>
          <p:spPr bwMode="auto">
            <a:xfrm>
              <a:off x="1361" y="2798"/>
              <a:ext cx="249" cy="64"/>
            </a:xfrm>
            <a:custGeom>
              <a:avLst/>
              <a:gdLst>
                <a:gd name="T0" fmla="*/ 0 w 248"/>
                <a:gd name="T1" fmla="*/ 64 h 64"/>
                <a:gd name="T2" fmla="*/ 189 w 248"/>
                <a:gd name="T3" fmla="*/ 64 h 64"/>
                <a:gd name="T4" fmla="*/ 253 w 248"/>
                <a:gd name="T5" fmla="*/ 0 h 64"/>
                <a:gd name="T6" fmla="*/ 64 w 248"/>
                <a:gd name="T7" fmla="*/ 0 h 64"/>
                <a:gd name="T8" fmla="*/ 0 w 248"/>
                <a:gd name="T9" fmla="*/ 64 h 64"/>
                <a:gd name="T10" fmla="*/ 0 60000 65536"/>
                <a:gd name="T11" fmla="*/ 0 60000 65536"/>
                <a:gd name="T12" fmla="*/ 0 60000 65536"/>
                <a:gd name="T13" fmla="*/ 0 60000 65536"/>
                <a:gd name="T14" fmla="*/ 0 60000 65536"/>
                <a:gd name="T15" fmla="*/ 0 w 248"/>
                <a:gd name="T16" fmla="*/ 0 h 64"/>
                <a:gd name="T17" fmla="*/ 248 w 248"/>
                <a:gd name="T18" fmla="*/ 64 h 64"/>
              </a:gdLst>
              <a:ahLst/>
              <a:cxnLst>
                <a:cxn ang="T10">
                  <a:pos x="T0" y="T1"/>
                </a:cxn>
                <a:cxn ang="T11">
                  <a:pos x="T2" y="T3"/>
                </a:cxn>
                <a:cxn ang="T12">
                  <a:pos x="T4" y="T5"/>
                </a:cxn>
                <a:cxn ang="T13">
                  <a:pos x="T6" y="T7"/>
                </a:cxn>
                <a:cxn ang="T14">
                  <a:pos x="T8" y="T9"/>
                </a:cxn>
              </a:cxnLst>
              <a:rect l="T15" t="T16" r="T17" b="T18"/>
              <a:pathLst>
                <a:path w="248" h="64">
                  <a:moveTo>
                    <a:pt x="0" y="64"/>
                  </a:moveTo>
                  <a:lnTo>
                    <a:pt x="184" y="64"/>
                  </a:lnTo>
                  <a:lnTo>
                    <a:pt x="248" y="0"/>
                  </a:lnTo>
                  <a:lnTo>
                    <a:pt x="64" y="0"/>
                  </a:lnTo>
                  <a:lnTo>
                    <a:pt x="0" y="64"/>
                  </a:lnTo>
                  <a:close/>
                </a:path>
              </a:pathLst>
            </a:custGeom>
            <a:noFill/>
            <a:ln w="6350">
              <a:solidFill>
                <a:srgbClr val="000000"/>
              </a:solidFill>
              <a:round/>
              <a:headEnd/>
              <a:tailEnd/>
            </a:ln>
          </p:spPr>
          <p:txBody>
            <a:bodyPr/>
            <a:lstStyle/>
            <a:p>
              <a:endParaRPr lang="zh-CN" altLang="en-US"/>
            </a:p>
          </p:txBody>
        </p:sp>
        <p:sp>
          <p:nvSpPr>
            <p:cNvPr id="38934" name="Freeform 59"/>
            <p:cNvSpPr>
              <a:spLocks/>
            </p:cNvSpPr>
            <p:nvPr/>
          </p:nvSpPr>
          <p:spPr bwMode="auto">
            <a:xfrm>
              <a:off x="1361" y="2798"/>
              <a:ext cx="257" cy="64"/>
            </a:xfrm>
            <a:custGeom>
              <a:avLst/>
              <a:gdLst>
                <a:gd name="T0" fmla="*/ 0 w 256"/>
                <a:gd name="T1" fmla="*/ 64 h 64"/>
                <a:gd name="T2" fmla="*/ 197 w 256"/>
                <a:gd name="T3" fmla="*/ 64 h 64"/>
                <a:gd name="T4" fmla="*/ 261 w 256"/>
                <a:gd name="T5" fmla="*/ 0 h 64"/>
                <a:gd name="T6" fmla="*/ 64 w 256"/>
                <a:gd name="T7" fmla="*/ 0 h 64"/>
                <a:gd name="T8" fmla="*/ 0 w 256"/>
                <a:gd name="T9" fmla="*/ 64 h 64"/>
                <a:gd name="T10" fmla="*/ 0 60000 65536"/>
                <a:gd name="T11" fmla="*/ 0 60000 65536"/>
                <a:gd name="T12" fmla="*/ 0 60000 65536"/>
                <a:gd name="T13" fmla="*/ 0 60000 65536"/>
                <a:gd name="T14" fmla="*/ 0 60000 65536"/>
                <a:gd name="T15" fmla="*/ 0 w 256"/>
                <a:gd name="T16" fmla="*/ 0 h 64"/>
                <a:gd name="T17" fmla="*/ 256 w 256"/>
                <a:gd name="T18" fmla="*/ 64 h 64"/>
              </a:gdLst>
              <a:ahLst/>
              <a:cxnLst>
                <a:cxn ang="T10">
                  <a:pos x="T0" y="T1"/>
                </a:cxn>
                <a:cxn ang="T11">
                  <a:pos x="T2" y="T3"/>
                </a:cxn>
                <a:cxn ang="T12">
                  <a:pos x="T4" y="T5"/>
                </a:cxn>
                <a:cxn ang="T13">
                  <a:pos x="T6" y="T7"/>
                </a:cxn>
                <a:cxn ang="T14">
                  <a:pos x="T8" y="T9"/>
                </a:cxn>
              </a:cxnLst>
              <a:rect l="T15" t="T16" r="T17" b="T18"/>
              <a:pathLst>
                <a:path w="256" h="64">
                  <a:moveTo>
                    <a:pt x="0" y="64"/>
                  </a:moveTo>
                  <a:lnTo>
                    <a:pt x="192" y="64"/>
                  </a:lnTo>
                  <a:lnTo>
                    <a:pt x="256" y="0"/>
                  </a:lnTo>
                  <a:lnTo>
                    <a:pt x="64" y="0"/>
                  </a:lnTo>
                  <a:lnTo>
                    <a:pt x="0" y="64"/>
                  </a:lnTo>
                  <a:close/>
                </a:path>
              </a:pathLst>
            </a:custGeom>
            <a:solidFill>
              <a:srgbClr val="5F5F5F"/>
            </a:solidFill>
            <a:ln w="6350">
              <a:solidFill>
                <a:srgbClr val="000000"/>
              </a:solidFill>
              <a:round/>
              <a:headEnd/>
              <a:tailEnd/>
            </a:ln>
          </p:spPr>
          <p:txBody>
            <a:bodyPr/>
            <a:lstStyle/>
            <a:p>
              <a:endParaRPr lang="zh-CN" altLang="en-US"/>
            </a:p>
          </p:txBody>
        </p:sp>
        <p:sp>
          <p:nvSpPr>
            <p:cNvPr id="38935" name="Freeform 60"/>
            <p:cNvSpPr>
              <a:spLocks/>
            </p:cNvSpPr>
            <p:nvPr/>
          </p:nvSpPr>
          <p:spPr bwMode="auto">
            <a:xfrm>
              <a:off x="1553" y="2798"/>
              <a:ext cx="249" cy="64"/>
            </a:xfrm>
            <a:custGeom>
              <a:avLst/>
              <a:gdLst>
                <a:gd name="T0" fmla="*/ 0 w 248"/>
                <a:gd name="T1" fmla="*/ 64 h 64"/>
                <a:gd name="T2" fmla="*/ 189 w 248"/>
                <a:gd name="T3" fmla="*/ 64 h 64"/>
                <a:gd name="T4" fmla="*/ 253 w 248"/>
                <a:gd name="T5" fmla="*/ 0 h 64"/>
                <a:gd name="T6" fmla="*/ 64 w 248"/>
                <a:gd name="T7" fmla="*/ 0 h 64"/>
                <a:gd name="T8" fmla="*/ 0 w 248"/>
                <a:gd name="T9" fmla="*/ 64 h 64"/>
                <a:gd name="T10" fmla="*/ 0 60000 65536"/>
                <a:gd name="T11" fmla="*/ 0 60000 65536"/>
                <a:gd name="T12" fmla="*/ 0 60000 65536"/>
                <a:gd name="T13" fmla="*/ 0 60000 65536"/>
                <a:gd name="T14" fmla="*/ 0 60000 65536"/>
                <a:gd name="T15" fmla="*/ 0 w 248"/>
                <a:gd name="T16" fmla="*/ 0 h 64"/>
                <a:gd name="T17" fmla="*/ 248 w 248"/>
                <a:gd name="T18" fmla="*/ 64 h 64"/>
              </a:gdLst>
              <a:ahLst/>
              <a:cxnLst>
                <a:cxn ang="T10">
                  <a:pos x="T0" y="T1"/>
                </a:cxn>
                <a:cxn ang="T11">
                  <a:pos x="T2" y="T3"/>
                </a:cxn>
                <a:cxn ang="T12">
                  <a:pos x="T4" y="T5"/>
                </a:cxn>
                <a:cxn ang="T13">
                  <a:pos x="T6" y="T7"/>
                </a:cxn>
                <a:cxn ang="T14">
                  <a:pos x="T8" y="T9"/>
                </a:cxn>
              </a:cxnLst>
              <a:rect l="T15" t="T16" r="T17" b="T18"/>
              <a:pathLst>
                <a:path w="248" h="64">
                  <a:moveTo>
                    <a:pt x="0" y="64"/>
                  </a:moveTo>
                  <a:lnTo>
                    <a:pt x="184" y="64"/>
                  </a:lnTo>
                  <a:lnTo>
                    <a:pt x="248" y="0"/>
                  </a:lnTo>
                  <a:lnTo>
                    <a:pt x="64" y="0"/>
                  </a:lnTo>
                  <a:lnTo>
                    <a:pt x="0" y="64"/>
                  </a:lnTo>
                  <a:close/>
                </a:path>
              </a:pathLst>
            </a:custGeom>
            <a:noFill/>
            <a:ln w="6350">
              <a:solidFill>
                <a:srgbClr val="000000"/>
              </a:solidFill>
              <a:round/>
              <a:headEnd/>
              <a:tailEnd/>
            </a:ln>
          </p:spPr>
          <p:txBody>
            <a:bodyPr/>
            <a:lstStyle/>
            <a:p>
              <a:endParaRPr lang="zh-CN" altLang="en-US"/>
            </a:p>
          </p:txBody>
        </p:sp>
        <p:sp>
          <p:nvSpPr>
            <p:cNvPr id="38936" name="Freeform 61"/>
            <p:cNvSpPr>
              <a:spLocks/>
            </p:cNvSpPr>
            <p:nvPr/>
          </p:nvSpPr>
          <p:spPr bwMode="auto">
            <a:xfrm>
              <a:off x="1553" y="2798"/>
              <a:ext cx="257" cy="64"/>
            </a:xfrm>
            <a:custGeom>
              <a:avLst/>
              <a:gdLst>
                <a:gd name="T0" fmla="*/ 0 w 256"/>
                <a:gd name="T1" fmla="*/ 64 h 64"/>
                <a:gd name="T2" fmla="*/ 197 w 256"/>
                <a:gd name="T3" fmla="*/ 64 h 64"/>
                <a:gd name="T4" fmla="*/ 261 w 256"/>
                <a:gd name="T5" fmla="*/ 0 h 64"/>
                <a:gd name="T6" fmla="*/ 64 w 256"/>
                <a:gd name="T7" fmla="*/ 0 h 64"/>
                <a:gd name="T8" fmla="*/ 0 w 256"/>
                <a:gd name="T9" fmla="*/ 64 h 64"/>
                <a:gd name="T10" fmla="*/ 0 60000 65536"/>
                <a:gd name="T11" fmla="*/ 0 60000 65536"/>
                <a:gd name="T12" fmla="*/ 0 60000 65536"/>
                <a:gd name="T13" fmla="*/ 0 60000 65536"/>
                <a:gd name="T14" fmla="*/ 0 60000 65536"/>
                <a:gd name="T15" fmla="*/ 0 w 256"/>
                <a:gd name="T16" fmla="*/ 0 h 64"/>
                <a:gd name="T17" fmla="*/ 256 w 256"/>
                <a:gd name="T18" fmla="*/ 64 h 64"/>
              </a:gdLst>
              <a:ahLst/>
              <a:cxnLst>
                <a:cxn ang="T10">
                  <a:pos x="T0" y="T1"/>
                </a:cxn>
                <a:cxn ang="T11">
                  <a:pos x="T2" y="T3"/>
                </a:cxn>
                <a:cxn ang="T12">
                  <a:pos x="T4" y="T5"/>
                </a:cxn>
                <a:cxn ang="T13">
                  <a:pos x="T6" y="T7"/>
                </a:cxn>
                <a:cxn ang="T14">
                  <a:pos x="T8" y="T9"/>
                </a:cxn>
              </a:cxnLst>
              <a:rect l="T15" t="T16" r="T17" b="T18"/>
              <a:pathLst>
                <a:path w="256" h="64">
                  <a:moveTo>
                    <a:pt x="0" y="64"/>
                  </a:moveTo>
                  <a:lnTo>
                    <a:pt x="192" y="64"/>
                  </a:lnTo>
                  <a:lnTo>
                    <a:pt x="256" y="0"/>
                  </a:lnTo>
                  <a:lnTo>
                    <a:pt x="64" y="0"/>
                  </a:lnTo>
                  <a:lnTo>
                    <a:pt x="0" y="64"/>
                  </a:lnTo>
                  <a:close/>
                </a:path>
              </a:pathLst>
            </a:custGeom>
            <a:solidFill>
              <a:srgbClr val="C0C0C0"/>
            </a:solidFill>
            <a:ln w="6350">
              <a:solidFill>
                <a:srgbClr val="000000"/>
              </a:solidFill>
              <a:round/>
              <a:headEnd/>
              <a:tailEnd/>
            </a:ln>
          </p:spPr>
          <p:txBody>
            <a:bodyPr/>
            <a:lstStyle/>
            <a:p>
              <a:endParaRPr lang="zh-CN" altLang="en-US"/>
            </a:p>
          </p:txBody>
        </p:sp>
        <p:sp>
          <p:nvSpPr>
            <p:cNvPr id="38937" name="Freeform 62"/>
            <p:cNvSpPr>
              <a:spLocks/>
            </p:cNvSpPr>
            <p:nvPr/>
          </p:nvSpPr>
          <p:spPr bwMode="auto">
            <a:xfrm>
              <a:off x="1738" y="2990"/>
              <a:ext cx="64" cy="256"/>
            </a:xfrm>
            <a:custGeom>
              <a:avLst/>
              <a:gdLst>
                <a:gd name="T0" fmla="*/ 0 w 64"/>
                <a:gd name="T1" fmla="*/ 256 h 256"/>
                <a:gd name="T2" fmla="*/ 64 w 64"/>
                <a:gd name="T3" fmla="*/ 192 h 256"/>
                <a:gd name="T4" fmla="*/ 64 w 64"/>
                <a:gd name="T5" fmla="*/ 0 h 256"/>
                <a:gd name="T6" fmla="*/ 0 w 64"/>
                <a:gd name="T7" fmla="*/ 64 h 256"/>
                <a:gd name="T8" fmla="*/ 0 w 64"/>
                <a:gd name="T9" fmla="*/ 256 h 256"/>
                <a:gd name="T10" fmla="*/ 0 60000 65536"/>
                <a:gd name="T11" fmla="*/ 0 60000 65536"/>
                <a:gd name="T12" fmla="*/ 0 60000 65536"/>
                <a:gd name="T13" fmla="*/ 0 60000 65536"/>
                <a:gd name="T14" fmla="*/ 0 60000 65536"/>
                <a:gd name="T15" fmla="*/ 0 w 64"/>
                <a:gd name="T16" fmla="*/ 0 h 256"/>
                <a:gd name="T17" fmla="*/ 64 w 64"/>
                <a:gd name="T18" fmla="*/ 256 h 256"/>
              </a:gdLst>
              <a:ahLst/>
              <a:cxnLst>
                <a:cxn ang="T10">
                  <a:pos x="T0" y="T1"/>
                </a:cxn>
                <a:cxn ang="T11">
                  <a:pos x="T2" y="T3"/>
                </a:cxn>
                <a:cxn ang="T12">
                  <a:pos x="T4" y="T5"/>
                </a:cxn>
                <a:cxn ang="T13">
                  <a:pos x="T6" y="T7"/>
                </a:cxn>
                <a:cxn ang="T14">
                  <a:pos x="T8" y="T9"/>
                </a:cxn>
              </a:cxnLst>
              <a:rect l="T15" t="T16" r="T17" b="T18"/>
              <a:pathLst>
                <a:path w="64" h="256">
                  <a:moveTo>
                    <a:pt x="0" y="256"/>
                  </a:moveTo>
                  <a:lnTo>
                    <a:pt x="64" y="192"/>
                  </a:lnTo>
                  <a:lnTo>
                    <a:pt x="64" y="0"/>
                  </a:lnTo>
                  <a:lnTo>
                    <a:pt x="0" y="64"/>
                  </a:lnTo>
                  <a:lnTo>
                    <a:pt x="0" y="256"/>
                  </a:lnTo>
                  <a:close/>
                </a:path>
              </a:pathLst>
            </a:custGeom>
            <a:noFill/>
            <a:ln w="6350">
              <a:solidFill>
                <a:srgbClr val="000000"/>
              </a:solidFill>
              <a:round/>
              <a:headEnd/>
              <a:tailEnd/>
            </a:ln>
          </p:spPr>
          <p:txBody>
            <a:bodyPr/>
            <a:lstStyle/>
            <a:p>
              <a:endParaRPr lang="zh-CN" altLang="en-US"/>
            </a:p>
          </p:txBody>
        </p:sp>
        <p:sp>
          <p:nvSpPr>
            <p:cNvPr id="38938" name="Freeform 63"/>
            <p:cNvSpPr>
              <a:spLocks/>
            </p:cNvSpPr>
            <p:nvPr/>
          </p:nvSpPr>
          <p:spPr bwMode="auto">
            <a:xfrm>
              <a:off x="1738" y="3174"/>
              <a:ext cx="64" cy="256"/>
            </a:xfrm>
            <a:custGeom>
              <a:avLst/>
              <a:gdLst>
                <a:gd name="T0" fmla="*/ 0 w 64"/>
                <a:gd name="T1" fmla="*/ 256 h 256"/>
                <a:gd name="T2" fmla="*/ 64 w 64"/>
                <a:gd name="T3" fmla="*/ 192 h 256"/>
                <a:gd name="T4" fmla="*/ 64 w 64"/>
                <a:gd name="T5" fmla="*/ 0 h 256"/>
                <a:gd name="T6" fmla="*/ 0 w 64"/>
                <a:gd name="T7" fmla="*/ 64 h 256"/>
                <a:gd name="T8" fmla="*/ 0 w 64"/>
                <a:gd name="T9" fmla="*/ 256 h 256"/>
                <a:gd name="T10" fmla="*/ 0 60000 65536"/>
                <a:gd name="T11" fmla="*/ 0 60000 65536"/>
                <a:gd name="T12" fmla="*/ 0 60000 65536"/>
                <a:gd name="T13" fmla="*/ 0 60000 65536"/>
                <a:gd name="T14" fmla="*/ 0 60000 65536"/>
                <a:gd name="T15" fmla="*/ 0 w 64"/>
                <a:gd name="T16" fmla="*/ 0 h 256"/>
                <a:gd name="T17" fmla="*/ 64 w 64"/>
                <a:gd name="T18" fmla="*/ 256 h 256"/>
              </a:gdLst>
              <a:ahLst/>
              <a:cxnLst>
                <a:cxn ang="T10">
                  <a:pos x="T0" y="T1"/>
                </a:cxn>
                <a:cxn ang="T11">
                  <a:pos x="T2" y="T3"/>
                </a:cxn>
                <a:cxn ang="T12">
                  <a:pos x="T4" y="T5"/>
                </a:cxn>
                <a:cxn ang="T13">
                  <a:pos x="T6" y="T7"/>
                </a:cxn>
                <a:cxn ang="T14">
                  <a:pos x="T8" y="T9"/>
                </a:cxn>
              </a:cxnLst>
              <a:rect l="T15" t="T16" r="T17" b="T18"/>
              <a:pathLst>
                <a:path w="64" h="256">
                  <a:moveTo>
                    <a:pt x="0" y="256"/>
                  </a:moveTo>
                  <a:lnTo>
                    <a:pt x="64" y="192"/>
                  </a:lnTo>
                  <a:lnTo>
                    <a:pt x="64" y="0"/>
                  </a:lnTo>
                  <a:lnTo>
                    <a:pt x="0" y="64"/>
                  </a:lnTo>
                  <a:lnTo>
                    <a:pt x="0" y="256"/>
                  </a:lnTo>
                  <a:close/>
                </a:path>
              </a:pathLst>
            </a:custGeom>
            <a:noFill/>
            <a:ln w="6350">
              <a:solidFill>
                <a:srgbClr val="000000"/>
              </a:solidFill>
              <a:round/>
              <a:headEnd/>
              <a:tailEnd/>
            </a:ln>
          </p:spPr>
          <p:txBody>
            <a:bodyPr/>
            <a:lstStyle/>
            <a:p>
              <a:endParaRPr lang="zh-CN" altLang="en-US"/>
            </a:p>
          </p:txBody>
        </p:sp>
        <p:sp>
          <p:nvSpPr>
            <p:cNvPr id="38939" name="Rectangle 64"/>
            <p:cNvSpPr>
              <a:spLocks noChangeArrowheads="1"/>
            </p:cNvSpPr>
            <p:nvPr/>
          </p:nvSpPr>
          <p:spPr bwMode="auto">
            <a:xfrm>
              <a:off x="1109" y="2930"/>
              <a:ext cx="192" cy="192"/>
            </a:xfrm>
            <a:prstGeom prst="rect">
              <a:avLst/>
            </a:prstGeom>
            <a:noFill/>
            <a:ln w="6350">
              <a:solidFill>
                <a:srgbClr val="000000"/>
              </a:solidFill>
              <a:miter lim="800000"/>
              <a:headEnd/>
              <a:tailEnd/>
            </a:ln>
          </p:spPr>
          <p:txBody>
            <a:bodyPr/>
            <a:lstStyle/>
            <a:p>
              <a:endParaRPr lang="zh-CN" altLang="en-US"/>
            </a:p>
          </p:txBody>
        </p:sp>
        <p:sp>
          <p:nvSpPr>
            <p:cNvPr id="38940" name="Rectangle 65"/>
            <p:cNvSpPr>
              <a:spLocks noChangeArrowheads="1"/>
            </p:cNvSpPr>
            <p:nvPr/>
          </p:nvSpPr>
          <p:spPr bwMode="auto">
            <a:xfrm>
              <a:off x="1301" y="2930"/>
              <a:ext cx="192" cy="192"/>
            </a:xfrm>
            <a:prstGeom prst="rect">
              <a:avLst/>
            </a:prstGeom>
            <a:noFill/>
            <a:ln w="6350">
              <a:solidFill>
                <a:srgbClr val="000000"/>
              </a:solidFill>
              <a:miter lim="800000"/>
              <a:headEnd/>
              <a:tailEnd/>
            </a:ln>
          </p:spPr>
          <p:txBody>
            <a:bodyPr/>
            <a:lstStyle/>
            <a:p>
              <a:endParaRPr lang="zh-CN" altLang="en-US"/>
            </a:p>
          </p:txBody>
        </p:sp>
        <p:sp>
          <p:nvSpPr>
            <p:cNvPr id="38941" name="Rectangle 66"/>
            <p:cNvSpPr>
              <a:spLocks noChangeArrowheads="1"/>
            </p:cNvSpPr>
            <p:nvPr/>
          </p:nvSpPr>
          <p:spPr bwMode="auto">
            <a:xfrm>
              <a:off x="1493" y="2930"/>
              <a:ext cx="185" cy="192"/>
            </a:xfrm>
            <a:prstGeom prst="rect">
              <a:avLst/>
            </a:prstGeom>
            <a:noFill/>
            <a:ln w="6350">
              <a:solidFill>
                <a:srgbClr val="000000"/>
              </a:solidFill>
              <a:miter lim="800000"/>
              <a:headEnd/>
              <a:tailEnd/>
            </a:ln>
          </p:spPr>
          <p:txBody>
            <a:bodyPr/>
            <a:lstStyle/>
            <a:p>
              <a:endParaRPr lang="zh-CN" altLang="en-US"/>
            </a:p>
          </p:txBody>
        </p:sp>
        <p:sp>
          <p:nvSpPr>
            <p:cNvPr id="38942" name="Rectangle 67"/>
            <p:cNvSpPr>
              <a:spLocks noChangeArrowheads="1"/>
            </p:cNvSpPr>
            <p:nvPr/>
          </p:nvSpPr>
          <p:spPr bwMode="auto">
            <a:xfrm>
              <a:off x="1105" y="3118"/>
              <a:ext cx="192" cy="192"/>
            </a:xfrm>
            <a:prstGeom prst="rect">
              <a:avLst/>
            </a:prstGeom>
            <a:noFill/>
            <a:ln w="6350">
              <a:solidFill>
                <a:srgbClr val="000000"/>
              </a:solidFill>
              <a:miter lim="800000"/>
              <a:headEnd/>
              <a:tailEnd/>
            </a:ln>
          </p:spPr>
          <p:txBody>
            <a:bodyPr/>
            <a:lstStyle/>
            <a:p>
              <a:endParaRPr lang="zh-CN" altLang="en-US"/>
            </a:p>
          </p:txBody>
        </p:sp>
        <p:sp>
          <p:nvSpPr>
            <p:cNvPr id="38943" name="Rectangle 68"/>
            <p:cNvSpPr>
              <a:spLocks noChangeArrowheads="1"/>
            </p:cNvSpPr>
            <p:nvPr/>
          </p:nvSpPr>
          <p:spPr bwMode="auto">
            <a:xfrm>
              <a:off x="1297" y="3118"/>
              <a:ext cx="192" cy="192"/>
            </a:xfrm>
            <a:prstGeom prst="rect">
              <a:avLst/>
            </a:prstGeom>
            <a:noFill/>
            <a:ln w="6350">
              <a:solidFill>
                <a:srgbClr val="000000"/>
              </a:solidFill>
              <a:miter lim="800000"/>
              <a:headEnd/>
              <a:tailEnd/>
            </a:ln>
          </p:spPr>
          <p:txBody>
            <a:bodyPr/>
            <a:lstStyle/>
            <a:p>
              <a:endParaRPr lang="zh-CN" altLang="en-US"/>
            </a:p>
          </p:txBody>
        </p:sp>
        <p:sp>
          <p:nvSpPr>
            <p:cNvPr id="38944" name="Rectangle 69"/>
            <p:cNvSpPr>
              <a:spLocks noChangeArrowheads="1"/>
            </p:cNvSpPr>
            <p:nvPr/>
          </p:nvSpPr>
          <p:spPr bwMode="auto">
            <a:xfrm>
              <a:off x="1493" y="3122"/>
              <a:ext cx="185" cy="192"/>
            </a:xfrm>
            <a:prstGeom prst="rect">
              <a:avLst/>
            </a:prstGeom>
            <a:noFill/>
            <a:ln w="6350">
              <a:solidFill>
                <a:srgbClr val="000000"/>
              </a:solidFill>
              <a:miter lim="800000"/>
              <a:headEnd/>
              <a:tailEnd/>
            </a:ln>
          </p:spPr>
          <p:txBody>
            <a:bodyPr/>
            <a:lstStyle/>
            <a:p>
              <a:endParaRPr lang="zh-CN" altLang="en-US"/>
            </a:p>
          </p:txBody>
        </p:sp>
        <p:sp>
          <p:nvSpPr>
            <p:cNvPr id="38945" name="Rectangle 70"/>
            <p:cNvSpPr>
              <a:spLocks noChangeArrowheads="1"/>
            </p:cNvSpPr>
            <p:nvPr/>
          </p:nvSpPr>
          <p:spPr bwMode="auto">
            <a:xfrm>
              <a:off x="1105" y="3302"/>
              <a:ext cx="192" cy="192"/>
            </a:xfrm>
            <a:prstGeom prst="rect">
              <a:avLst/>
            </a:prstGeom>
            <a:noFill/>
            <a:ln w="6350">
              <a:solidFill>
                <a:srgbClr val="000000"/>
              </a:solidFill>
              <a:miter lim="800000"/>
              <a:headEnd/>
              <a:tailEnd/>
            </a:ln>
          </p:spPr>
          <p:txBody>
            <a:bodyPr/>
            <a:lstStyle/>
            <a:p>
              <a:endParaRPr lang="zh-CN" altLang="en-US"/>
            </a:p>
          </p:txBody>
        </p:sp>
        <p:sp>
          <p:nvSpPr>
            <p:cNvPr id="38946" name="Rectangle 71"/>
            <p:cNvSpPr>
              <a:spLocks noChangeArrowheads="1"/>
            </p:cNvSpPr>
            <p:nvPr/>
          </p:nvSpPr>
          <p:spPr bwMode="auto">
            <a:xfrm>
              <a:off x="1297" y="3302"/>
              <a:ext cx="192" cy="192"/>
            </a:xfrm>
            <a:prstGeom prst="rect">
              <a:avLst/>
            </a:prstGeom>
            <a:noFill/>
            <a:ln w="6350">
              <a:solidFill>
                <a:srgbClr val="000000"/>
              </a:solidFill>
              <a:miter lim="800000"/>
              <a:headEnd/>
              <a:tailEnd/>
            </a:ln>
          </p:spPr>
          <p:txBody>
            <a:bodyPr/>
            <a:lstStyle/>
            <a:p>
              <a:endParaRPr lang="zh-CN" altLang="en-US"/>
            </a:p>
          </p:txBody>
        </p:sp>
        <p:sp>
          <p:nvSpPr>
            <p:cNvPr id="38947" name="Freeform 72"/>
            <p:cNvSpPr>
              <a:spLocks/>
            </p:cNvSpPr>
            <p:nvPr/>
          </p:nvSpPr>
          <p:spPr bwMode="auto">
            <a:xfrm>
              <a:off x="1674" y="2862"/>
              <a:ext cx="64" cy="256"/>
            </a:xfrm>
            <a:custGeom>
              <a:avLst/>
              <a:gdLst>
                <a:gd name="T0" fmla="*/ 0 w 64"/>
                <a:gd name="T1" fmla="*/ 256 h 256"/>
                <a:gd name="T2" fmla="*/ 64 w 64"/>
                <a:gd name="T3" fmla="*/ 192 h 256"/>
                <a:gd name="T4" fmla="*/ 64 w 64"/>
                <a:gd name="T5" fmla="*/ 0 h 256"/>
                <a:gd name="T6" fmla="*/ 0 w 64"/>
                <a:gd name="T7" fmla="*/ 64 h 256"/>
                <a:gd name="T8" fmla="*/ 0 w 64"/>
                <a:gd name="T9" fmla="*/ 256 h 256"/>
                <a:gd name="T10" fmla="*/ 0 60000 65536"/>
                <a:gd name="T11" fmla="*/ 0 60000 65536"/>
                <a:gd name="T12" fmla="*/ 0 60000 65536"/>
                <a:gd name="T13" fmla="*/ 0 60000 65536"/>
                <a:gd name="T14" fmla="*/ 0 60000 65536"/>
                <a:gd name="T15" fmla="*/ 0 w 64"/>
                <a:gd name="T16" fmla="*/ 0 h 256"/>
                <a:gd name="T17" fmla="*/ 64 w 64"/>
                <a:gd name="T18" fmla="*/ 256 h 256"/>
              </a:gdLst>
              <a:ahLst/>
              <a:cxnLst>
                <a:cxn ang="T10">
                  <a:pos x="T0" y="T1"/>
                </a:cxn>
                <a:cxn ang="T11">
                  <a:pos x="T2" y="T3"/>
                </a:cxn>
                <a:cxn ang="T12">
                  <a:pos x="T4" y="T5"/>
                </a:cxn>
                <a:cxn ang="T13">
                  <a:pos x="T6" y="T7"/>
                </a:cxn>
                <a:cxn ang="T14">
                  <a:pos x="T8" y="T9"/>
                </a:cxn>
              </a:cxnLst>
              <a:rect l="T15" t="T16" r="T17" b="T18"/>
              <a:pathLst>
                <a:path w="64" h="256">
                  <a:moveTo>
                    <a:pt x="0" y="256"/>
                  </a:moveTo>
                  <a:lnTo>
                    <a:pt x="64" y="192"/>
                  </a:lnTo>
                  <a:lnTo>
                    <a:pt x="64" y="0"/>
                  </a:lnTo>
                  <a:lnTo>
                    <a:pt x="0" y="64"/>
                  </a:lnTo>
                  <a:lnTo>
                    <a:pt x="0" y="256"/>
                  </a:lnTo>
                  <a:close/>
                </a:path>
              </a:pathLst>
            </a:custGeom>
            <a:noFill/>
            <a:ln w="6350">
              <a:solidFill>
                <a:srgbClr val="000000"/>
              </a:solidFill>
              <a:round/>
              <a:headEnd/>
              <a:tailEnd/>
            </a:ln>
          </p:spPr>
          <p:txBody>
            <a:bodyPr/>
            <a:lstStyle/>
            <a:p>
              <a:endParaRPr lang="zh-CN" altLang="en-US"/>
            </a:p>
          </p:txBody>
        </p:sp>
        <p:sp>
          <p:nvSpPr>
            <p:cNvPr id="38948" name="Freeform 73"/>
            <p:cNvSpPr>
              <a:spLocks/>
            </p:cNvSpPr>
            <p:nvPr/>
          </p:nvSpPr>
          <p:spPr bwMode="auto">
            <a:xfrm>
              <a:off x="1105" y="2862"/>
              <a:ext cx="256" cy="64"/>
            </a:xfrm>
            <a:custGeom>
              <a:avLst/>
              <a:gdLst>
                <a:gd name="T0" fmla="*/ 0 w 256"/>
                <a:gd name="T1" fmla="*/ 64 h 64"/>
                <a:gd name="T2" fmla="*/ 192 w 256"/>
                <a:gd name="T3" fmla="*/ 64 h 64"/>
                <a:gd name="T4" fmla="*/ 256 w 256"/>
                <a:gd name="T5" fmla="*/ 0 h 64"/>
                <a:gd name="T6" fmla="*/ 64 w 256"/>
                <a:gd name="T7" fmla="*/ 0 h 64"/>
                <a:gd name="T8" fmla="*/ 0 w 256"/>
                <a:gd name="T9" fmla="*/ 64 h 64"/>
                <a:gd name="T10" fmla="*/ 0 60000 65536"/>
                <a:gd name="T11" fmla="*/ 0 60000 65536"/>
                <a:gd name="T12" fmla="*/ 0 60000 65536"/>
                <a:gd name="T13" fmla="*/ 0 60000 65536"/>
                <a:gd name="T14" fmla="*/ 0 60000 65536"/>
                <a:gd name="T15" fmla="*/ 0 w 256"/>
                <a:gd name="T16" fmla="*/ 0 h 64"/>
                <a:gd name="T17" fmla="*/ 256 w 256"/>
                <a:gd name="T18" fmla="*/ 64 h 64"/>
              </a:gdLst>
              <a:ahLst/>
              <a:cxnLst>
                <a:cxn ang="T10">
                  <a:pos x="T0" y="T1"/>
                </a:cxn>
                <a:cxn ang="T11">
                  <a:pos x="T2" y="T3"/>
                </a:cxn>
                <a:cxn ang="T12">
                  <a:pos x="T4" y="T5"/>
                </a:cxn>
                <a:cxn ang="T13">
                  <a:pos x="T6" y="T7"/>
                </a:cxn>
                <a:cxn ang="T14">
                  <a:pos x="T8" y="T9"/>
                </a:cxn>
              </a:cxnLst>
              <a:rect l="T15" t="T16" r="T17" b="T18"/>
              <a:pathLst>
                <a:path w="256" h="64">
                  <a:moveTo>
                    <a:pt x="0" y="64"/>
                  </a:moveTo>
                  <a:lnTo>
                    <a:pt x="192" y="64"/>
                  </a:lnTo>
                  <a:lnTo>
                    <a:pt x="256" y="0"/>
                  </a:lnTo>
                  <a:lnTo>
                    <a:pt x="64" y="0"/>
                  </a:lnTo>
                  <a:lnTo>
                    <a:pt x="0" y="64"/>
                  </a:lnTo>
                  <a:close/>
                </a:path>
              </a:pathLst>
            </a:custGeom>
            <a:noFill/>
            <a:ln w="6350">
              <a:solidFill>
                <a:srgbClr val="000000"/>
              </a:solidFill>
              <a:round/>
              <a:headEnd/>
              <a:tailEnd/>
            </a:ln>
          </p:spPr>
          <p:txBody>
            <a:bodyPr/>
            <a:lstStyle/>
            <a:p>
              <a:endParaRPr lang="zh-CN" altLang="en-US"/>
            </a:p>
          </p:txBody>
        </p:sp>
        <p:sp>
          <p:nvSpPr>
            <p:cNvPr id="38949" name="Freeform 74"/>
            <p:cNvSpPr>
              <a:spLocks/>
            </p:cNvSpPr>
            <p:nvPr/>
          </p:nvSpPr>
          <p:spPr bwMode="auto">
            <a:xfrm>
              <a:off x="1105" y="2862"/>
              <a:ext cx="256" cy="64"/>
            </a:xfrm>
            <a:custGeom>
              <a:avLst/>
              <a:gdLst>
                <a:gd name="T0" fmla="*/ 0 w 256"/>
                <a:gd name="T1" fmla="*/ 64 h 64"/>
                <a:gd name="T2" fmla="*/ 192 w 256"/>
                <a:gd name="T3" fmla="*/ 64 h 64"/>
                <a:gd name="T4" fmla="*/ 256 w 256"/>
                <a:gd name="T5" fmla="*/ 0 h 64"/>
                <a:gd name="T6" fmla="*/ 64 w 256"/>
                <a:gd name="T7" fmla="*/ 0 h 64"/>
                <a:gd name="T8" fmla="*/ 0 w 256"/>
                <a:gd name="T9" fmla="*/ 64 h 64"/>
                <a:gd name="T10" fmla="*/ 0 60000 65536"/>
                <a:gd name="T11" fmla="*/ 0 60000 65536"/>
                <a:gd name="T12" fmla="*/ 0 60000 65536"/>
                <a:gd name="T13" fmla="*/ 0 60000 65536"/>
                <a:gd name="T14" fmla="*/ 0 60000 65536"/>
                <a:gd name="T15" fmla="*/ 0 w 256"/>
                <a:gd name="T16" fmla="*/ 0 h 64"/>
                <a:gd name="T17" fmla="*/ 256 w 256"/>
                <a:gd name="T18" fmla="*/ 64 h 64"/>
              </a:gdLst>
              <a:ahLst/>
              <a:cxnLst>
                <a:cxn ang="T10">
                  <a:pos x="T0" y="T1"/>
                </a:cxn>
                <a:cxn ang="T11">
                  <a:pos x="T2" y="T3"/>
                </a:cxn>
                <a:cxn ang="T12">
                  <a:pos x="T4" y="T5"/>
                </a:cxn>
                <a:cxn ang="T13">
                  <a:pos x="T6" y="T7"/>
                </a:cxn>
                <a:cxn ang="T14">
                  <a:pos x="T8" y="T9"/>
                </a:cxn>
              </a:cxnLst>
              <a:rect l="T15" t="T16" r="T17" b="T18"/>
              <a:pathLst>
                <a:path w="256" h="64">
                  <a:moveTo>
                    <a:pt x="0" y="64"/>
                  </a:moveTo>
                  <a:lnTo>
                    <a:pt x="192" y="64"/>
                  </a:lnTo>
                  <a:lnTo>
                    <a:pt x="256" y="0"/>
                  </a:lnTo>
                  <a:lnTo>
                    <a:pt x="64" y="0"/>
                  </a:lnTo>
                  <a:lnTo>
                    <a:pt x="0" y="64"/>
                  </a:lnTo>
                  <a:close/>
                </a:path>
              </a:pathLst>
            </a:custGeom>
            <a:solidFill>
              <a:srgbClr val="5F5F5F"/>
            </a:solidFill>
            <a:ln w="6350">
              <a:solidFill>
                <a:srgbClr val="000000"/>
              </a:solidFill>
              <a:round/>
              <a:headEnd/>
              <a:tailEnd/>
            </a:ln>
          </p:spPr>
          <p:txBody>
            <a:bodyPr/>
            <a:lstStyle/>
            <a:p>
              <a:endParaRPr lang="zh-CN" altLang="en-US"/>
            </a:p>
          </p:txBody>
        </p:sp>
        <p:sp>
          <p:nvSpPr>
            <p:cNvPr id="38950" name="Freeform 75"/>
            <p:cNvSpPr>
              <a:spLocks/>
            </p:cNvSpPr>
            <p:nvPr/>
          </p:nvSpPr>
          <p:spPr bwMode="auto">
            <a:xfrm>
              <a:off x="1297" y="2862"/>
              <a:ext cx="248" cy="64"/>
            </a:xfrm>
            <a:custGeom>
              <a:avLst/>
              <a:gdLst>
                <a:gd name="T0" fmla="*/ 0 w 248"/>
                <a:gd name="T1" fmla="*/ 64 h 64"/>
                <a:gd name="T2" fmla="*/ 184 w 248"/>
                <a:gd name="T3" fmla="*/ 64 h 64"/>
                <a:gd name="T4" fmla="*/ 248 w 248"/>
                <a:gd name="T5" fmla="*/ 0 h 64"/>
                <a:gd name="T6" fmla="*/ 64 w 248"/>
                <a:gd name="T7" fmla="*/ 0 h 64"/>
                <a:gd name="T8" fmla="*/ 0 w 248"/>
                <a:gd name="T9" fmla="*/ 64 h 64"/>
                <a:gd name="T10" fmla="*/ 0 60000 65536"/>
                <a:gd name="T11" fmla="*/ 0 60000 65536"/>
                <a:gd name="T12" fmla="*/ 0 60000 65536"/>
                <a:gd name="T13" fmla="*/ 0 60000 65536"/>
                <a:gd name="T14" fmla="*/ 0 60000 65536"/>
                <a:gd name="T15" fmla="*/ 0 w 248"/>
                <a:gd name="T16" fmla="*/ 0 h 64"/>
                <a:gd name="T17" fmla="*/ 248 w 248"/>
                <a:gd name="T18" fmla="*/ 64 h 64"/>
              </a:gdLst>
              <a:ahLst/>
              <a:cxnLst>
                <a:cxn ang="T10">
                  <a:pos x="T0" y="T1"/>
                </a:cxn>
                <a:cxn ang="T11">
                  <a:pos x="T2" y="T3"/>
                </a:cxn>
                <a:cxn ang="T12">
                  <a:pos x="T4" y="T5"/>
                </a:cxn>
                <a:cxn ang="T13">
                  <a:pos x="T6" y="T7"/>
                </a:cxn>
                <a:cxn ang="T14">
                  <a:pos x="T8" y="T9"/>
                </a:cxn>
              </a:cxnLst>
              <a:rect l="T15" t="T16" r="T17" b="T18"/>
              <a:pathLst>
                <a:path w="248" h="64">
                  <a:moveTo>
                    <a:pt x="0" y="64"/>
                  </a:moveTo>
                  <a:lnTo>
                    <a:pt x="184" y="64"/>
                  </a:lnTo>
                  <a:lnTo>
                    <a:pt x="248" y="0"/>
                  </a:lnTo>
                  <a:lnTo>
                    <a:pt x="64" y="0"/>
                  </a:lnTo>
                  <a:lnTo>
                    <a:pt x="0" y="64"/>
                  </a:lnTo>
                  <a:close/>
                </a:path>
              </a:pathLst>
            </a:custGeom>
            <a:noFill/>
            <a:ln w="6350">
              <a:solidFill>
                <a:srgbClr val="000000"/>
              </a:solidFill>
              <a:round/>
              <a:headEnd/>
              <a:tailEnd/>
            </a:ln>
          </p:spPr>
          <p:txBody>
            <a:bodyPr/>
            <a:lstStyle/>
            <a:p>
              <a:endParaRPr lang="zh-CN" altLang="en-US"/>
            </a:p>
          </p:txBody>
        </p:sp>
        <p:sp>
          <p:nvSpPr>
            <p:cNvPr id="38951" name="Freeform 76" descr="Light vertical"/>
            <p:cNvSpPr>
              <a:spLocks/>
            </p:cNvSpPr>
            <p:nvPr/>
          </p:nvSpPr>
          <p:spPr bwMode="auto">
            <a:xfrm>
              <a:off x="1297" y="2862"/>
              <a:ext cx="256" cy="64"/>
            </a:xfrm>
            <a:custGeom>
              <a:avLst/>
              <a:gdLst>
                <a:gd name="T0" fmla="*/ 0 w 256"/>
                <a:gd name="T1" fmla="*/ 64 h 64"/>
                <a:gd name="T2" fmla="*/ 192 w 256"/>
                <a:gd name="T3" fmla="*/ 64 h 64"/>
                <a:gd name="T4" fmla="*/ 256 w 256"/>
                <a:gd name="T5" fmla="*/ 0 h 64"/>
                <a:gd name="T6" fmla="*/ 64 w 256"/>
                <a:gd name="T7" fmla="*/ 0 h 64"/>
                <a:gd name="T8" fmla="*/ 0 w 256"/>
                <a:gd name="T9" fmla="*/ 64 h 64"/>
                <a:gd name="T10" fmla="*/ 0 60000 65536"/>
                <a:gd name="T11" fmla="*/ 0 60000 65536"/>
                <a:gd name="T12" fmla="*/ 0 60000 65536"/>
                <a:gd name="T13" fmla="*/ 0 60000 65536"/>
                <a:gd name="T14" fmla="*/ 0 60000 65536"/>
                <a:gd name="T15" fmla="*/ 0 w 256"/>
                <a:gd name="T16" fmla="*/ 0 h 64"/>
                <a:gd name="T17" fmla="*/ 256 w 256"/>
                <a:gd name="T18" fmla="*/ 64 h 64"/>
              </a:gdLst>
              <a:ahLst/>
              <a:cxnLst>
                <a:cxn ang="T10">
                  <a:pos x="T0" y="T1"/>
                </a:cxn>
                <a:cxn ang="T11">
                  <a:pos x="T2" y="T3"/>
                </a:cxn>
                <a:cxn ang="T12">
                  <a:pos x="T4" y="T5"/>
                </a:cxn>
                <a:cxn ang="T13">
                  <a:pos x="T6" y="T7"/>
                </a:cxn>
                <a:cxn ang="T14">
                  <a:pos x="T8" y="T9"/>
                </a:cxn>
              </a:cxnLst>
              <a:rect l="T15" t="T16" r="T17" b="T18"/>
              <a:pathLst>
                <a:path w="256" h="64">
                  <a:moveTo>
                    <a:pt x="0" y="64"/>
                  </a:moveTo>
                  <a:lnTo>
                    <a:pt x="192" y="64"/>
                  </a:lnTo>
                  <a:lnTo>
                    <a:pt x="256" y="0"/>
                  </a:lnTo>
                  <a:lnTo>
                    <a:pt x="64" y="0"/>
                  </a:lnTo>
                  <a:lnTo>
                    <a:pt x="0" y="64"/>
                  </a:lnTo>
                  <a:close/>
                </a:path>
              </a:pathLst>
            </a:custGeom>
            <a:pattFill prst="ltVert">
              <a:fgClr>
                <a:srgbClr val="000000"/>
              </a:fgClr>
              <a:bgClr>
                <a:srgbClr val="FFFFFF"/>
              </a:bgClr>
            </a:pattFill>
            <a:ln w="6350">
              <a:solidFill>
                <a:srgbClr val="000000"/>
              </a:solidFill>
              <a:round/>
              <a:headEnd/>
              <a:tailEnd/>
            </a:ln>
          </p:spPr>
          <p:txBody>
            <a:bodyPr/>
            <a:lstStyle/>
            <a:p>
              <a:endParaRPr lang="zh-CN" altLang="en-US"/>
            </a:p>
          </p:txBody>
        </p:sp>
        <p:sp>
          <p:nvSpPr>
            <p:cNvPr id="38952" name="Freeform 77"/>
            <p:cNvSpPr>
              <a:spLocks/>
            </p:cNvSpPr>
            <p:nvPr/>
          </p:nvSpPr>
          <p:spPr bwMode="auto">
            <a:xfrm>
              <a:off x="1489" y="2862"/>
              <a:ext cx="249" cy="64"/>
            </a:xfrm>
            <a:custGeom>
              <a:avLst/>
              <a:gdLst>
                <a:gd name="T0" fmla="*/ 0 w 248"/>
                <a:gd name="T1" fmla="*/ 64 h 64"/>
                <a:gd name="T2" fmla="*/ 189 w 248"/>
                <a:gd name="T3" fmla="*/ 64 h 64"/>
                <a:gd name="T4" fmla="*/ 253 w 248"/>
                <a:gd name="T5" fmla="*/ 0 h 64"/>
                <a:gd name="T6" fmla="*/ 64 w 248"/>
                <a:gd name="T7" fmla="*/ 0 h 64"/>
                <a:gd name="T8" fmla="*/ 0 w 248"/>
                <a:gd name="T9" fmla="*/ 64 h 64"/>
                <a:gd name="T10" fmla="*/ 0 60000 65536"/>
                <a:gd name="T11" fmla="*/ 0 60000 65536"/>
                <a:gd name="T12" fmla="*/ 0 60000 65536"/>
                <a:gd name="T13" fmla="*/ 0 60000 65536"/>
                <a:gd name="T14" fmla="*/ 0 60000 65536"/>
                <a:gd name="T15" fmla="*/ 0 w 248"/>
                <a:gd name="T16" fmla="*/ 0 h 64"/>
                <a:gd name="T17" fmla="*/ 248 w 248"/>
                <a:gd name="T18" fmla="*/ 64 h 64"/>
              </a:gdLst>
              <a:ahLst/>
              <a:cxnLst>
                <a:cxn ang="T10">
                  <a:pos x="T0" y="T1"/>
                </a:cxn>
                <a:cxn ang="T11">
                  <a:pos x="T2" y="T3"/>
                </a:cxn>
                <a:cxn ang="T12">
                  <a:pos x="T4" y="T5"/>
                </a:cxn>
                <a:cxn ang="T13">
                  <a:pos x="T6" y="T7"/>
                </a:cxn>
                <a:cxn ang="T14">
                  <a:pos x="T8" y="T9"/>
                </a:cxn>
              </a:cxnLst>
              <a:rect l="T15" t="T16" r="T17" b="T18"/>
              <a:pathLst>
                <a:path w="248" h="64">
                  <a:moveTo>
                    <a:pt x="0" y="64"/>
                  </a:moveTo>
                  <a:lnTo>
                    <a:pt x="184" y="64"/>
                  </a:lnTo>
                  <a:lnTo>
                    <a:pt x="248" y="0"/>
                  </a:lnTo>
                  <a:lnTo>
                    <a:pt x="64" y="0"/>
                  </a:lnTo>
                  <a:lnTo>
                    <a:pt x="0" y="64"/>
                  </a:lnTo>
                  <a:close/>
                </a:path>
              </a:pathLst>
            </a:custGeom>
            <a:noFill/>
            <a:ln w="6350">
              <a:solidFill>
                <a:srgbClr val="000000"/>
              </a:solidFill>
              <a:round/>
              <a:headEnd/>
              <a:tailEnd/>
            </a:ln>
          </p:spPr>
          <p:txBody>
            <a:bodyPr/>
            <a:lstStyle/>
            <a:p>
              <a:endParaRPr lang="zh-CN" altLang="en-US"/>
            </a:p>
          </p:txBody>
        </p:sp>
        <p:sp>
          <p:nvSpPr>
            <p:cNvPr id="38953" name="Freeform 78" descr="Wide downward diagonal"/>
            <p:cNvSpPr>
              <a:spLocks/>
            </p:cNvSpPr>
            <p:nvPr/>
          </p:nvSpPr>
          <p:spPr bwMode="auto">
            <a:xfrm>
              <a:off x="1489" y="2862"/>
              <a:ext cx="257" cy="64"/>
            </a:xfrm>
            <a:custGeom>
              <a:avLst/>
              <a:gdLst>
                <a:gd name="T0" fmla="*/ 0 w 256"/>
                <a:gd name="T1" fmla="*/ 64 h 64"/>
                <a:gd name="T2" fmla="*/ 197 w 256"/>
                <a:gd name="T3" fmla="*/ 64 h 64"/>
                <a:gd name="T4" fmla="*/ 261 w 256"/>
                <a:gd name="T5" fmla="*/ 0 h 64"/>
                <a:gd name="T6" fmla="*/ 64 w 256"/>
                <a:gd name="T7" fmla="*/ 0 h 64"/>
                <a:gd name="T8" fmla="*/ 0 w 256"/>
                <a:gd name="T9" fmla="*/ 64 h 64"/>
                <a:gd name="T10" fmla="*/ 0 60000 65536"/>
                <a:gd name="T11" fmla="*/ 0 60000 65536"/>
                <a:gd name="T12" fmla="*/ 0 60000 65536"/>
                <a:gd name="T13" fmla="*/ 0 60000 65536"/>
                <a:gd name="T14" fmla="*/ 0 60000 65536"/>
                <a:gd name="T15" fmla="*/ 0 w 256"/>
                <a:gd name="T16" fmla="*/ 0 h 64"/>
                <a:gd name="T17" fmla="*/ 256 w 256"/>
                <a:gd name="T18" fmla="*/ 64 h 64"/>
              </a:gdLst>
              <a:ahLst/>
              <a:cxnLst>
                <a:cxn ang="T10">
                  <a:pos x="T0" y="T1"/>
                </a:cxn>
                <a:cxn ang="T11">
                  <a:pos x="T2" y="T3"/>
                </a:cxn>
                <a:cxn ang="T12">
                  <a:pos x="T4" y="T5"/>
                </a:cxn>
                <a:cxn ang="T13">
                  <a:pos x="T6" y="T7"/>
                </a:cxn>
                <a:cxn ang="T14">
                  <a:pos x="T8" y="T9"/>
                </a:cxn>
              </a:cxnLst>
              <a:rect l="T15" t="T16" r="T17" b="T18"/>
              <a:pathLst>
                <a:path w="256" h="64">
                  <a:moveTo>
                    <a:pt x="0" y="64"/>
                  </a:moveTo>
                  <a:lnTo>
                    <a:pt x="192" y="64"/>
                  </a:lnTo>
                  <a:lnTo>
                    <a:pt x="256" y="0"/>
                  </a:lnTo>
                  <a:lnTo>
                    <a:pt x="64" y="0"/>
                  </a:lnTo>
                  <a:lnTo>
                    <a:pt x="0" y="64"/>
                  </a:lnTo>
                  <a:close/>
                </a:path>
              </a:pathLst>
            </a:custGeom>
            <a:pattFill prst="wdDnDiag">
              <a:fgClr>
                <a:srgbClr val="000000"/>
              </a:fgClr>
              <a:bgClr>
                <a:srgbClr val="FFFFFF"/>
              </a:bgClr>
            </a:pattFill>
            <a:ln w="6350">
              <a:solidFill>
                <a:srgbClr val="000000"/>
              </a:solidFill>
              <a:round/>
              <a:headEnd/>
              <a:tailEnd/>
            </a:ln>
          </p:spPr>
          <p:txBody>
            <a:bodyPr/>
            <a:lstStyle/>
            <a:p>
              <a:endParaRPr lang="zh-CN" altLang="en-US"/>
            </a:p>
          </p:txBody>
        </p:sp>
        <p:sp>
          <p:nvSpPr>
            <p:cNvPr id="38954" name="Freeform 79"/>
            <p:cNvSpPr>
              <a:spLocks/>
            </p:cNvSpPr>
            <p:nvPr/>
          </p:nvSpPr>
          <p:spPr bwMode="auto">
            <a:xfrm>
              <a:off x="1674" y="3054"/>
              <a:ext cx="64" cy="248"/>
            </a:xfrm>
            <a:custGeom>
              <a:avLst/>
              <a:gdLst>
                <a:gd name="T0" fmla="*/ 0 w 64"/>
                <a:gd name="T1" fmla="*/ 248 h 248"/>
                <a:gd name="T2" fmla="*/ 64 w 64"/>
                <a:gd name="T3" fmla="*/ 192 h 248"/>
                <a:gd name="T4" fmla="*/ 64 w 64"/>
                <a:gd name="T5" fmla="*/ 0 h 248"/>
                <a:gd name="T6" fmla="*/ 0 w 64"/>
                <a:gd name="T7" fmla="*/ 64 h 248"/>
                <a:gd name="T8" fmla="*/ 0 w 64"/>
                <a:gd name="T9" fmla="*/ 248 h 248"/>
                <a:gd name="T10" fmla="*/ 0 60000 65536"/>
                <a:gd name="T11" fmla="*/ 0 60000 65536"/>
                <a:gd name="T12" fmla="*/ 0 60000 65536"/>
                <a:gd name="T13" fmla="*/ 0 60000 65536"/>
                <a:gd name="T14" fmla="*/ 0 60000 65536"/>
                <a:gd name="T15" fmla="*/ 0 w 64"/>
                <a:gd name="T16" fmla="*/ 0 h 248"/>
                <a:gd name="T17" fmla="*/ 64 w 64"/>
                <a:gd name="T18" fmla="*/ 248 h 248"/>
              </a:gdLst>
              <a:ahLst/>
              <a:cxnLst>
                <a:cxn ang="T10">
                  <a:pos x="T0" y="T1"/>
                </a:cxn>
                <a:cxn ang="T11">
                  <a:pos x="T2" y="T3"/>
                </a:cxn>
                <a:cxn ang="T12">
                  <a:pos x="T4" y="T5"/>
                </a:cxn>
                <a:cxn ang="T13">
                  <a:pos x="T6" y="T7"/>
                </a:cxn>
                <a:cxn ang="T14">
                  <a:pos x="T8" y="T9"/>
                </a:cxn>
              </a:cxnLst>
              <a:rect l="T15" t="T16" r="T17" b="T18"/>
              <a:pathLst>
                <a:path w="64" h="248">
                  <a:moveTo>
                    <a:pt x="0" y="248"/>
                  </a:moveTo>
                  <a:lnTo>
                    <a:pt x="64" y="192"/>
                  </a:lnTo>
                  <a:lnTo>
                    <a:pt x="64" y="0"/>
                  </a:lnTo>
                  <a:lnTo>
                    <a:pt x="0" y="64"/>
                  </a:lnTo>
                  <a:lnTo>
                    <a:pt x="0" y="248"/>
                  </a:lnTo>
                  <a:close/>
                </a:path>
              </a:pathLst>
            </a:custGeom>
            <a:noFill/>
            <a:ln w="6350">
              <a:solidFill>
                <a:srgbClr val="000000"/>
              </a:solidFill>
              <a:round/>
              <a:headEnd/>
              <a:tailEnd/>
            </a:ln>
          </p:spPr>
          <p:txBody>
            <a:bodyPr/>
            <a:lstStyle/>
            <a:p>
              <a:endParaRPr lang="zh-CN" altLang="en-US"/>
            </a:p>
          </p:txBody>
        </p:sp>
        <p:sp>
          <p:nvSpPr>
            <p:cNvPr id="38955" name="Freeform 80"/>
            <p:cNvSpPr>
              <a:spLocks/>
            </p:cNvSpPr>
            <p:nvPr/>
          </p:nvSpPr>
          <p:spPr bwMode="auto">
            <a:xfrm>
              <a:off x="1674" y="3238"/>
              <a:ext cx="64" cy="256"/>
            </a:xfrm>
            <a:custGeom>
              <a:avLst/>
              <a:gdLst>
                <a:gd name="T0" fmla="*/ 0 w 64"/>
                <a:gd name="T1" fmla="*/ 256 h 256"/>
                <a:gd name="T2" fmla="*/ 64 w 64"/>
                <a:gd name="T3" fmla="*/ 192 h 256"/>
                <a:gd name="T4" fmla="*/ 64 w 64"/>
                <a:gd name="T5" fmla="*/ 0 h 256"/>
                <a:gd name="T6" fmla="*/ 0 w 64"/>
                <a:gd name="T7" fmla="*/ 64 h 256"/>
                <a:gd name="T8" fmla="*/ 0 w 64"/>
                <a:gd name="T9" fmla="*/ 256 h 256"/>
                <a:gd name="T10" fmla="*/ 0 60000 65536"/>
                <a:gd name="T11" fmla="*/ 0 60000 65536"/>
                <a:gd name="T12" fmla="*/ 0 60000 65536"/>
                <a:gd name="T13" fmla="*/ 0 60000 65536"/>
                <a:gd name="T14" fmla="*/ 0 60000 65536"/>
                <a:gd name="T15" fmla="*/ 0 w 64"/>
                <a:gd name="T16" fmla="*/ 0 h 256"/>
                <a:gd name="T17" fmla="*/ 64 w 64"/>
                <a:gd name="T18" fmla="*/ 256 h 256"/>
              </a:gdLst>
              <a:ahLst/>
              <a:cxnLst>
                <a:cxn ang="T10">
                  <a:pos x="T0" y="T1"/>
                </a:cxn>
                <a:cxn ang="T11">
                  <a:pos x="T2" y="T3"/>
                </a:cxn>
                <a:cxn ang="T12">
                  <a:pos x="T4" y="T5"/>
                </a:cxn>
                <a:cxn ang="T13">
                  <a:pos x="T6" y="T7"/>
                </a:cxn>
                <a:cxn ang="T14">
                  <a:pos x="T8" y="T9"/>
                </a:cxn>
              </a:cxnLst>
              <a:rect l="T15" t="T16" r="T17" b="T18"/>
              <a:pathLst>
                <a:path w="64" h="256">
                  <a:moveTo>
                    <a:pt x="0" y="256"/>
                  </a:moveTo>
                  <a:lnTo>
                    <a:pt x="64" y="192"/>
                  </a:lnTo>
                  <a:lnTo>
                    <a:pt x="64" y="0"/>
                  </a:lnTo>
                  <a:lnTo>
                    <a:pt x="0" y="64"/>
                  </a:lnTo>
                  <a:lnTo>
                    <a:pt x="0" y="256"/>
                  </a:lnTo>
                  <a:close/>
                </a:path>
              </a:pathLst>
            </a:custGeom>
            <a:noFill/>
            <a:ln w="6350">
              <a:solidFill>
                <a:srgbClr val="000000"/>
              </a:solidFill>
              <a:round/>
              <a:headEnd/>
              <a:tailEnd/>
            </a:ln>
          </p:spPr>
          <p:txBody>
            <a:bodyPr/>
            <a:lstStyle/>
            <a:p>
              <a:endParaRPr lang="zh-CN" altLang="en-US"/>
            </a:p>
          </p:txBody>
        </p:sp>
        <p:sp>
          <p:nvSpPr>
            <p:cNvPr id="38956" name="Rectangle 81" descr="Dark upward diagonal"/>
            <p:cNvSpPr>
              <a:spLocks noChangeArrowheads="1"/>
            </p:cNvSpPr>
            <p:nvPr/>
          </p:nvSpPr>
          <p:spPr bwMode="auto">
            <a:xfrm>
              <a:off x="1041" y="2990"/>
              <a:ext cx="192" cy="192"/>
            </a:xfrm>
            <a:prstGeom prst="rect">
              <a:avLst/>
            </a:prstGeom>
            <a:pattFill prst="dkUpDiag">
              <a:fgClr>
                <a:srgbClr val="000000"/>
              </a:fgClr>
              <a:bgClr>
                <a:srgbClr val="FFFFFF"/>
              </a:bgClr>
            </a:pattFill>
            <a:ln w="6350">
              <a:solidFill>
                <a:srgbClr val="000000"/>
              </a:solidFill>
              <a:miter lim="800000"/>
              <a:headEnd/>
              <a:tailEnd/>
            </a:ln>
          </p:spPr>
          <p:txBody>
            <a:bodyPr/>
            <a:lstStyle/>
            <a:p>
              <a:endParaRPr lang="zh-CN" altLang="en-US"/>
            </a:p>
          </p:txBody>
        </p:sp>
        <p:sp>
          <p:nvSpPr>
            <p:cNvPr id="38957" name="Rectangle 82"/>
            <p:cNvSpPr>
              <a:spLocks noChangeArrowheads="1"/>
            </p:cNvSpPr>
            <p:nvPr/>
          </p:nvSpPr>
          <p:spPr bwMode="auto">
            <a:xfrm>
              <a:off x="1233" y="2990"/>
              <a:ext cx="192" cy="192"/>
            </a:xfrm>
            <a:prstGeom prst="rect">
              <a:avLst/>
            </a:prstGeom>
            <a:solidFill>
              <a:schemeClr val="tx1"/>
            </a:solidFill>
            <a:ln w="6350">
              <a:solidFill>
                <a:srgbClr val="000000"/>
              </a:solidFill>
              <a:miter lim="800000"/>
              <a:headEnd/>
              <a:tailEnd/>
            </a:ln>
          </p:spPr>
          <p:txBody>
            <a:bodyPr/>
            <a:lstStyle/>
            <a:p>
              <a:endParaRPr lang="zh-CN" altLang="en-US"/>
            </a:p>
          </p:txBody>
        </p:sp>
        <p:sp>
          <p:nvSpPr>
            <p:cNvPr id="38958" name="Rectangle 83"/>
            <p:cNvSpPr>
              <a:spLocks noChangeArrowheads="1"/>
            </p:cNvSpPr>
            <p:nvPr/>
          </p:nvSpPr>
          <p:spPr bwMode="auto">
            <a:xfrm>
              <a:off x="1425" y="2990"/>
              <a:ext cx="185" cy="192"/>
            </a:xfrm>
            <a:prstGeom prst="rect">
              <a:avLst/>
            </a:prstGeom>
            <a:solidFill>
              <a:srgbClr val="C0C0C0"/>
            </a:solidFill>
            <a:ln w="6350">
              <a:solidFill>
                <a:srgbClr val="000000"/>
              </a:solidFill>
              <a:miter lim="800000"/>
              <a:headEnd/>
              <a:tailEnd/>
            </a:ln>
          </p:spPr>
          <p:txBody>
            <a:bodyPr/>
            <a:lstStyle/>
            <a:p>
              <a:endParaRPr lang="zh-CN" altLang="en-US"/>
            </a:p>
          </p:txBody>
        </p:sp>
        <p:sp>
          <p:nvSpPr>
            <p:cNvPr id="38959" name="Rectangle 84"/>
            <p:cNvSpPr>
              <a:spLocks noChangeArrowheads="1"/>
            </p:cNvSpPr>
            <p:nvPr/>
          </p:nvSpPr>
          <p:spPr bwMode="auto">
            <a:xfrm>
              <a:off x="1041" y="3182"/>
              <a:ext cx="192" cy="192"/>
            </a:xfrm>
            <a:prstGeom prst="rect">
              <a:avLst/>
            </a:prstGeom>
            <a:solidFill>
              <a:schemeClr val="bg1"/>
            </a:solidFill>
            <a:ln w="6350">
              <a:solidFill>
                <a:srgbClr val="000000"/>
              </a:solidFill>
              <a:miter lim="800000"/>
              <a:headEnd/>
              <a:tailEnd/>
            </a:ln>
          </p:spPr>
          <p:txBody>
            <a:bodyPr/>
            <a:lstStyle/>
            <a:p>
              <a:endParaRPr lang="zh-CN" altLang="en-US"/>
            </a:p>
          </p:txBody>
        </p:sp>
        <p:sp>
          <p:nvSpPr>
            <p:cNvPr id="38960" name="Rectangle 85" descr="Dark upward diagonal"/>
            <p:cNvSpPr>
              <a:spLocks noChangeArrowheads="1"/>
            </p:cNvSpPr>
            <p:nvPr/>
          </p:nvSpPr>
          <p:spPr bwMode="auto">
            <a:xfrm>
              <a:off x="1233" y="3182"/>
              <a:ext cx="192" cy="192"/>
            </a:xfrm>
            <a:prstGeom prst="rect">
              <a:avLst/>
            </a:prstGeom>
            <a:pattFill prst="dkUpDiag">
              <a:fgClr>
                <a:srgbClr val="000000"/>
              </a:fgClr>
              <a:bgClr>
                <a:srgbClr val="FFFFFF"/>
              </a:bgClr>
            </a:pattFill>
            <a:ln w="6350">
              <a:solidFill>
                <a:srgbClr val="000000"/>
              </a:solidFill>
              <a:miter lim="800000"/>
              <a:headEnd/>
              <a:tailEnd/>
            </a:ln>
          </p:spPr>
          <p:txBody>
            <a:bodyPr/>
            <a:lstStyle/>
            <a:p>
              <a:endParaRPr lang="zh-CN" altLang="en-US"/>
            </a:p>
          </p:txBody>
        </p:sp>
        <p:sp>
          <p:nvSpPr>
            <p:cNvPr id="38961" name="Rectangle 86" descr="Dark upward diagonal"/>
            <p:cNvSpPr>
              <a:spLocks noChangeArrowheads="1"/>
            </p:cNvSpPr>
            <p:nvPr/>
          </p:nvSpPr>
          <p:spPr bwMode="auto">
            <a:xfrm>
              <a:off x="1425" y="3182"/>
              <a:ext cx="185" cy="192"/>
            </a:xfrm>
            <a:prstGeom prst="rect">
              <a:avLst/>
            </a:prstGeom>
            <a:pattFill prst="dkUpDiag">
              <a:fgClr>
                <a:srgbClr val="000000"/>
              </a:fgClr>
              <a:bgClr>
                <a:srgbClr val="FFFFFF"/>
              </a:bgClr>
            </a:pattFill>
            <a:ln w="6350">
              <a:solidFill>
                <a:srgbClr val="000000"/>
              </a:solidFill>
              <a:miter lim="800000"/>
              <a:headEnd/>
              <a:tailEnd/>
            </a:ln>
          </p:spPr>
          <p:txBody>
            <a:bodyPr/>
            <a:lstStyle/>
            <a:p>
              <a:endParaRPr lang="zh-CN" altLang="en-US"/>
            </a:p>
          </p:txBody>
        </p:sp>
        <p:sp>
          <p:nvSpPr>
            <p:cNvPr id="38962" name="Rectangle 87" descr="Wide downward diagonal"/>
            <p:cNvSpPr>
              <a:spLocks noChangeArrowheads="1"/>
            </p:cNvSpPr>
            <p:nvPr/>
          </p:nvSpPr>
          <p:spPr bwMode="auto">
            <a:xfrm>
              <a:off x="1041" y="3366"/>
              <a:ext cx="192" cy="192"/>
            </a:xfrm>
            <a:prstGeom prst="rect">
              <a:avLst/>
            </a:prstGeom>
            <a:pattFill prst="wdDnDiag">
              <a:fgClr>
                <a:srgbClr val="000000"/>
              </a:fgClr>
              <a:bgClr>
                <a:srgbClr val="FFFFFF"/>
              </a:bgClr>
            </a:pattFill>
            <a:ln w="6350">
              <a:solidFill>
                <a:srgbClr val="000000"/>
              </a:solidFill>
              <a:miter lim="800000"/>
              <a:headEnd/>
              <a:tailEnd/>
            </a:ln>
          </p:spPr>
          <p:txBody>
            <a:bodyPr/>
            <a:lstStyle/>
            <a:p>
              <a:endParaRPr lang="zh-CN" altLang="en-US"/>
            </a:p>
          </p:txBody>
        </p:sp>
        <p:sp>
          <p:nvSpPr>
            <p:cNvPr id="38963" name="Rectangle 88"/>
            <p:cNvSpPr>
              <a:spLocks noChangeArrowheads="1"/>
            </p:cNvSpPr>
            <p:nvPr/>
          </p:nvSpPr>
          <p:spPr bwMode="auto">
            <a:xfrm>
              <a:off x="1233" y="3366"/>
              <a:ext cx="192" cy="192"/>
            </a:xfrm>
            <a:prstGeom prst="rect">
              <a:avLst/>
            </a:prstGeom>
            <a:solidFill>
              <a:schemeClr val="tx2"/>
            </a:solidFill>
            <a:ln w="6350">
              <a:solidFill>
                <a:srgbClr val="000000"/>
              </a:solidFill>
              <a:miter lim="800000"/>
              <a:headEnd/>
              <a:tailEnd/>
            </a:ln>
          </p:spPr>
          <p:txBody>
            <a:bodyPr/>
            <a:lstStyle/>
            <a:p>
              <a:endParaRPr lang="zh-CN" altLang="en-US"/>
            </a:p>
          </p:txBody>
        </p:sp>
        <p:sp>
          <p:nvSpPr>
            <p:cNvPr id="38964" name="Rectangle 89" descr="Wide downward diagonal"/>
            <p:cNvSpPr>
              <a:spLocks noChangeArrowheads="1"/>
            </p:cNvSpPr>
            <p:nvPr/>
          </p:nvSpPr>
          <p:spPr bwMode="auto">
            <a:xfrm>
              <a:off x="1425" y="3366"/>
              <a:ext cx="185" cy="192"/>
            </a:xfrm>
            <a:prstGeom prst="rect">
              <a:avLst/>
            </a:prstGeom>
            <a:pattFill prst="wdDnDiag">
              <a:fgClr>
                <a:srgbClr val="000000"/>
              </a:fgClr>
              <a:bgClr>
                <a:srgbClr val="FFFFFF"/>
              </a:bgClr>
            </a:pattFill>
            <a:ln w="6350">
              <a:solidFill>
                <a:srgbClr val="000000"/>
              </a:solidFill>
              <a:miter lim="800000"/>
              <a:headEnd/>
              <a:tailEnd/>
            </a:ln>
          </p:spPr>
          <p:txBody>
            <a:bodyPr/>
            <a:lstStyle/>
            <a:p>
              <a:endParaRPr lang="zh-CN" altLang="en-US"/>
            </a:p>
          </p:txBody>
        </p:sp>
        <p:sp>
          <p:nvSpPr>
            <p:cNvPr id="38965" name="Freeform 90"/>
            <p:cNvSpPr>
              <a:spLocks/>
            </p:cNvSpPr>
            <p:nvPr/>
          </p:nvSpPr>
          <p:spPr bwMode="auto">
            <a:xfrm>
              <a:off x="1610" y="2926"/>
              <a:ext cx="64" cy="256"/>
            </a:xfrm>
            <a:custGeom>
              <a:avLst/>
              <a:gdLst>
                <a:gd name="T0" fmla="*/ 0 w 64"/>
                <a:gd name="T1" fmla="*/ 256 h 256"/>
                <a:gd name="T2" fmla="*/ 64 w 64"/>
                <a:gd name="T3" fmla="*/ 192 h 256"/>
                <a:gd name="T4" fmla="*/ 64 w 64"/>
                <a:gd name="T5" fmla="*/ 0 h 256"/>
                <a:gd name="T6" fmla="*/ 0 w 64"/>
                <a:gd name="T7" fmla="*/ 64 h 256"/>
                <a:gd name="T8" fmla="*/ 0 w 64"/>
                <a:gd name="T9" fmla="*/ 256 h 256"/>
                <a:gd name="T10" fmla="*/ 0 60000 65536"/>
                <a:gd name="T11" fmla="*/ 0 60000 65536"/>
                <a:gd name="T12" fmla="*/ 0 60000 65536"/>
                <a:gd name="T13" fmla="*/ 0 60000 65536"/>
                <a:gd name="T14" fmla="*/ 0 60000 65536"/>
                <a:gd name="T15" fmla="*/ 0 w 64"/>
                <a:gd name="T16" fmla="*/ 0 h 256"/>
                <a:gd name="T17" fmla="*/ 64 w 64"/>
                <a:gd name="T18" fmla="*/ 256 h 256"/>
              </a:gdLst>
              <a:ahLst/>
              <a:cxnLst>
                <a:cxn ang="T10">
                  <a:pos x="T0" y="T1"/>
                </a:cxn>
                <a:cxn ang="T11">
                  <a:pos x="T2" y="T3"/>
                </a:cxn>
                <a:cxn ang="T12">
                  <a:pos x="T4" y="T5"/>
                </a:cxn>
                <a:cxn ang="T13">
                  <a:pos x="T6" y="T7"/>
                </a:cxn>
                <a:cxn ang="T14">
                  <a:pos x="T8" y="T9"/>
                </a:cxn>
              </a:cxnLst>
              <a:rect l="T15" t="T16" r="T17" b="T18"/>
              <a:pathLst>
                <a:path w="64" h="256">
                  <a:moveTo>
                    <a:pt x="0" y="256"/>
                  </a:moveTo>
                  <a:lnTo>
                    <a:pt x="64" y="192"/>
                  </a:lnTo>
                  <a:lnTo>
                    <a:pt x="64" y="0"/>
                  </a:lnTo>
                  <a:lnTo>
                    <a:pt x="0" y="64"/>
                  </a:lnTo>
                  <a:lnTo>
                    <a:pt x="0" y="256"/>
                  </a:lnTo>
                  <a:close/>
                </a:path>
              </a:pathLst>
            </a:custGeom>
            <a:noFill/>
            <a:ln w="6350">
              <a:solidFill>
                <a:srgbClr val="000000"/>
              </a:solidFill>
              <a:round/>
              <a:headEnd/>
              <a:tailEnd/>
            </a:ln>
          </p:spPr>
          <p:txBody>
            <a:bodyPr/>
            <a:lstStyle/>
            <a:p>
              <a:endParaRPr lang="zh-CN" altLang="en-US"/>
            </a:p>
          </p:txBody>
        </p:sp>
        <p:sp>
          <p:nvSpPr>
            <p:cNvPr id="38966" name="Freeform 91"/>
            <p:cNvSpPr>
              <a:spLocks/>
            </p:cNvSpPr>
            <p:nvPr/>
          </p:nvSpPr>
          <p:spPr bwMode="auto">
            <a:xfrm>
              <a:off x="1041" y="2926"/>
              <a:ext cx="256" cy="64"/>
            </a:xfrm>
            <a:custGeom>
              <a:avLst/>
              <a:gdLst>
                <a:gd name="T0" fmla="*/ 0 w 256"/>
                <a:gd name="T1" fmla="*/ 64 h 64"/>
                <a:gd name="T2" fmla="*/ 192 w 256"/>
                <a:gd name="T3" fmla="*/ 64 h 64"/>
                <a:gd name="T4" fmla="*/ 256 w 256"/>
                <a:gd name="T5" fmla="*/ 0 h 64"/>
                <a:gd name="T6" fmla="*/ 64 w 256"/>
                <a:gd name="T7" fmla="*/ 0 h 64"/>
                <a:gd name="T8" fmla="*/ 0 w 256"/>
                <a:gd name="T9" fmla="*/ 64 h 64"/>
                <a:gd name="T10" fmla="*/ 0 60000 65536"/>
                <a:gd name="T11" fmla="*/ 0 60000 65536"/>
                <a:gd name="T12" fmla="*/ 0 60000 65536"/>
                <a:gd name="T13" fmla="*/ 0 60000 65536"/>
                <a:gd name="T14" fmla="*/ 0 60000 65536"/>
                <a:gd name="T15" fmla="*/ 0 w 256"/>
                <a:gd name="T16" fmla="*/ 0 h 64"/>
                <a:gd name="T17" fmla="*/ 256 w 256"/>
                <a:gd name="T18" fmla="*/ 64 h 64"/>
              </a:gdLst>
              <a:ahLst/>
              <a:cxnLst>
                <a:cxn ang="T10">
                  <a:pos x="T0" y="T1"/>
                </a:cxn>
                <a:cxn ang="T11">
                  <a:pos x="T2" y="T3"/>
                </a:cxn>
                <a:cxn ang="T12">
                  <a:pos x="T4" y="T5"/>
                </a:cxn>
                <a:cxn ang="T13">
                  <a:pos x="T6" y="T7"/>
                </a:cxn>
                <a:cxn ang="T14">
                  <a:pos x="T8" y="T9"/>
                </a:cxn>
              </a:cxnLst>
              <a:rect l="T15" t="T16" r="T17" b="T18"/>
              <a:pathLst>
                <a:path w="256" h="64">
                  <a:moveTo>
                    <a:pt x="0" y="64"/>
                  </a:moveTo>
                  <a:lnTo>
                    <a:pt x="192" y="64"/>
                  </a:lnTo>
                  <a:lnTo>
                    <a:pt x="256" y="0"/>
                  </a:lnTo>
                  <a:lnTo>
                    <a:pt x="64" y="0"/>
                  </a:lnTo>
                  <a:lnTo>
                    <a:pt x="0" y="64"/>
                  </a:lnTo>
                  <a:close/>
                </a:path>
              </a:pathLst>
            </a:custGeom>
            <a:noFill/>
            <a:ln w="6350">
              <a:solidFill>
                <a:srgbClr val="000000"/>
              </a:solidFill>
              <a:round/>
              <a:headEnd/>
              <a:tailEnd/>
            </a:ln>
          </p:spPr>
          <p:txBody>
            <a:bodyPr/>
            <a:lstStyle/>
            <a:p>
              <a:endParaRPr lang="zh-CN" altLang="en-US"/>
            </a:p>
          </p:txBody>
        </p:sp>
        <p:sp>
          <p:nvSpPr>
            <p:cNvPr id="38967" name="Freeform 92"/>
            <p:cNvSpPr>
              <a:spLocks/>
            </p:cNvSpPr>
            <p:nvPr/>
          </p:nvSpPr>
          <p:spPr bwMode="auto">
            <a:xfrm>
              <a:off x="1041" y="2926"/>
              <a:ext cx="256" cy="64"/>
            </a:xfrm>
            <a:custGeom>
              <a:avLst/>
              <a:gdLst>
                <a:gd name="T0" fmla="*/ 0 w 256"/>
                <a:gd name="T1" fmla="*/ 64 h 64"/>
                <a:gd name="T2" fmla="*/ 192 w 256"/>
                <a:gd name="T3" fmla="*/ 64 h 64"/>
                <a:gd name="T4" fmla="*/ 256 w 256"/>
                <a:gd name="T5" fmla="*/ 0 h 64"/>
                <a:gd name="T6" fmla="*/ 64 w 256"/>
                <a:gd name="T7" fmla="*/ 0 h 64"/>
                <a:gd name="T8" fmla="*/ 0 w 256"/>
                <a:gd name="T9" fmla="*/ 64 h 64"/>
                <a:gd name="T10" fmla="*/ 0 60000 65536"/>
                <a:gd name="T11" fmla="*/ 0 60000 65536"/>
                <a:gd name="T12" fmla="*/ 0 60000 65536"/>
                <a:gd name="T13" fmla="*/ 0 60000 65536"/>
                <a:gd name="T14" fmla="*/ 0 60000 65536"/>
                <a:gd name="T15" fmla="*/ 0 w 256"/>
                <a:gd name="T16" fmla="*/ 0 h 64"/>
                <a:gd name="T17" fmla="*/ 256 w 256"/>
                <a:gd name="T18" fmla="*/ 64 h 64"/>
              </a:gdLst>
              <a:ahLst/>
              <a:cxnLst>
                <a:cxn ang="T10">
                  <a:pos x="T0" y="T1"/>
                </a:cxn>
                <a:cxn ang="T11">
                  <a:pos x="T2" y="T3"/>
                </a:cxn>
                <a:cxn ang="T12">
                  <a:pos x="T4" y="T5"/>
                </a:cxn>
                <a:cxn ang="T13">
                  <a:pos x="T6" y="T7"/>
                </a:cxn>
                <a:cxn ang="T14">
                  <a:pos x="T8" y="T9"/>
                </a:cxn>
              </a:cxnLst>
              <a:rect l="T15" t="T16" r="T17" b="T18"/>
              <a:pathLst>
                <a:path w="256" h="64">
                  <a:moveTo>
                    <a:pt x="0" y="64"/>
                  </a:moveTo>
                  <a:lnTo>
                    <a:pt x="192" y="64"/>
                  </a:lnTo>
                  <a:lnTo>
                    <a:pt x="256" y="0"/>
                  </a:lnTo>
                  <a:lnTo>
                    <a:pt x="64" y="0"/>
                  </a:lnTo>
                  <a:lnTo>
                    <a:pt x="0" y="64"/>
                  </a:lnTo>
                  <a:close/>
                </a:path>
              </a:pathLst>
            </a:custGeom>
            <a:solidFill>
              <a:srgbClr val="C0C0C0"/>
            </a:solidFill>
            <a:ln w="6350">
              <a:solidFill>
                <a:srgbClr val="000000"/>
              </a:solidFill>
              <a:round/>
              <a:headEnd/>
              <a:tailEnd/>
            </a:ln>
          </p:spPr>
          <p:txBody>
            <a:bodyPr/>
            <a:lstStyle/>
            <a:p>
              <a:endParaRPr lang="zh-CN" altLang="en-US"/>
            </a:p>
          </p:txBody>
        </p:sp>
        <p:sp>
          <p:nvSpPr>
            <p:cNvPr id="38968" name="Freeform 93"/>
            <p:cNvSpPr>
              <a:spLocks/>
            </p:cNvSpPr>
            <p:nvPr/>
          </p:nvSpPr>
          <p:spPr bwMode="auto">
            <a:xfrm>
              <a:off x="1233" y="2926"/>
              <a:ext cx="248" cy="64"/>
            </a:xfrm>
            <a:custGeom>
              <a:avLst/>
              <a:gdLst>
                <a:gd name="T0" fmla="*/ 0 w 248"/>
                <a:gd name="T1" fmla="*/ 64 h 64"/>
                <a:gd name="T2" fmla="*/ 184 w 248"/>
                <a:gd name="T3" fmla="*/ 64 h 64"/>
                <a:gd name="T4" fmla="*/ 248 w 248"/>
                <a:gd name="T5" fmla="*/ 0 h 64"/>
                <a:gd name="T6" fmla="*/ 64 w 248"/>
                <a:gd name="T7" fmla="*/ 0 h 64"/>
                <a:gd name="T8" fmla="*/ 0 w 248"/>
                <a:gd name="T9" fmla="*/ 64 h 64"/>
                <a:gd name="T10" fmla="*/ 0 60000 65536"/>
                <a:gd name="T11" fmla="*/ 0 60000 65536"/>
                <a:gd name="T12" fmla="*/ 0 60000 65536"/>
                <a:gd name="T13" fmla="*/ 0 60000 65536"/>
                <a:gd name="T14" fmla="*/ 0 60000 65536"/>
                <a:gd name="T15" fmla="*/ 0 w 248"/>
                <a:gd name="T16" fmla="*/ 0 h 64"/>
                <a:gd name="T17" fmla="*/ 248 w 248"/>
                <a:gd name="T18" fmla="*/ 64 h 64"/>
              </a:gdLst>
              <a:ahLst/>
              <a:cxnLst>
                <a:cxn ang="T10">
                  <a:pos x="T0" y="T1"/>
                </a:cxn>
                <a:cxn ang="T11">
                  <a:pos x="T2" y="T3"/>
                </a:cxn>
                <a:cxn ang="T12">
                  <a:pos x="T4" y="T5"/>
                </a:cxn>
                <a:cxn ang="T13">
                  <a:pos x="T6" y="T7"/>
                </a:cxn>
                <a:cxn ang="T14">
                  <a:pos x="T8" y="T9"/>
                </a:cxn>
              </a:cxnLst>
              <a:rect l="T15" t="T16" r="T17" b="T18"/>
              <a:pathLst>
                <a:path w="248" h="64">
                  <a:moveTo>
                    <a:pt x="0" y="64"/>
                  </a:moveTo>
                  <a:lnTo>
                    <a:pt x="184" y="64"/>
                  </a:lnTo>
                  <a:lnTo>
                    <a:pt x="248" y="0"/>
                  </a:lnTo>
                  <a:lnTo>
                    <a:pt x="64" y="0"/>
                  </a:lnTo>
                  <a:lnTo>
                    <a:pt x="0" y="64"/>
                  </a:lnTo>
                  <a:close/>
                </a:path>
              </a:pathLst>
            </a:custGeom>
            <a:noFill/>
            <a:ln w="6350">
              <a:solidFill>
                <a:srgbClr val="000000"/>
              </a:solidFill>
              <a:round/>
              <a:headEnd/>
              <a:tailEnd/>
            </a:ln>
          </p:spPr>
          <p:txBody>
            <a:bodyPr/>
            <a:lstStyle/>
            <a:p>
              <a:endParaRPr lang="zh-CN" altLang="en-US"/>
            </a:p>
          </p:txBody>
        </p:sp>
        <p:sp>
          <p:nvSpPr>
            <p:cNvPr id="38969" name="Freeform 94"/>
            <p:cNvSpPr>
              <a:spLocks/>
            </p:cNvSpPr>
            <p:nvPr/>
          </p:nvSpPr>
          <p:spPr bwMode="auto">
            <a:xfrm>
              <a:off x="1233" y="2926"/>
              <a:ext cx="256" cy="64"/>
            </a:xfrm>
            <a:custGeom>
              <a:avLst/>
              <a:gdLst>
                <a:gd name="T0" fmla="*/ 0 w 256"/>
                <a:gd name="T1" fmla="*/ 64 h 64"/>
                <a:gd name="T2" fmla="*/ 192 w 256"/>
                <a:gd name="T3" fmla="*/ 64 h 64"/>
                <a:gd name="T4" fmla="*/ 256 w 256"/>
                <a:gd name="T5" fmla="*/ 0 h 64"/>
                <a:gd name="T6" fmla="*/ 64 w 256"/>
                <a:gd name="T7" fmla="*/ 0 h 64"/>
                <a:gd name="T8" fmla="*/ 0 w 256"/>
                <a:gd name="T9" fmla="*/ 64 h 64"/>
                <a:gd name="T10" fmla="*/ 0 60000 65536"/>
                <a:gd name="T11" fmla="*/ 0 60000 65536"/>
                <a:gd name="T12" fmla="*/ 0 60000 65536"/>
                <a:gd name="T13" fmla="*/ 0 60000 65536"/>
                <a:gd name="T14" fmla="*/ 0 60000 65536"/>
                <a:gd name="T15" fmla="*/ 0 w 256"/>
                <a:gd name="T16" fmla="*/ 0 h 64"/>
                <a:gd name="T17" fmla="*/ 256 w 256"/>
                <a:gd name="T18" fmla="*/ 64 h 64"/>
              </a:gdLst>
              <a:ahLst/>
              <a:cxnLst>
                <a:cxn ang="T10">
                  <a:pos x="T0" y="T1"/>
                </a:cxn>
                <a:cxn ang="T11">
                  <a:pos x="T2" y="T3"/>
                </a:cxn>
                <a:cxn ang="T12">
                  <a:pos x="T4" y="T5"/>
                </a:cxn>
                <a:cxn ang="T13">
                  <a:pos x="T6" y="T7"/>
                </a:cxn>
                <a:cxn ang="T14">
                  <a:pos x="T8" y="T9"/>
                </a:cxn>
              </a:cxnLst>
              <a:rect l="T15" t="T16" r="T17" b="T18"/>
              <a:pathLst>
                <a:path w="256" h="64">
                  <a:moveTo>
                    <a:pt x="0" y="64"/>
                  </a:moveTo>
                  <a:lnTo>
                    <a:pt x="192" y="64"/>
                  </a:lnTo>
                  <a:lnTo>
                    <a:pt x="256" y="0"/>
                  </a:lnTo>
                  <a:lnTo>
                    <a:pt x="64" y="0"/>
                  </a:lnTo>
                  <a:lnTo>
                    <a:pt x="0" y="64"/>
                  </a:lnTo>
                  <a:close/>
                </a:path>
              </a:pathLst>
            </a:custGeom>
            <a:solidFill>
              <a:schemeClr val="bg1"/>
            </a:solidFill>
            <a:ln w="6350">
              <a:solidFill>
                <a:srgbClr val="000000"/>
              </a:solidFill>
              <a:round/>
              <a:headEnd/>
              <a:tailEnd/>
            </a:ln>
          </p:spPr>
          <p:txBody>
            <a:bodyPr/>
            <a:lstStyle/>
            <a:p>
              <a:endParaRPr lang="zh-CN" altLang="en-US"/>
            </a:p>
          </p:txBody>
        </p:sp>
        <p:sp>
          <p:nvSpPr>
            <p:cNvPr id="38970" name="Freeform 95"/>
            <p:cNvSpPr>
              <a:spLocks/>
            </p:cNvSpPr>
            <p:nvPr/>
          </p:nvSpPr>
          <p:spPr bwMode="auto">
            <a:xfrm>
              <a:off x="1425" y="2926"/>
              <a:ext cx="249" cy="64"/>
            </a:xfrm>
            <a:custGeom>
              <a:avLst/>
              <a:gdLst>
                <a:gd name="T0" fmla="*/ 0 w 248"/>
                <a:gd name="T1" fmla="*/ 64 h 64"/>
                <a:gd name="T2" fmla="*/ 189 w 248"/>
                <a:gd name="T3" fmla="*/ 64 h 64"/>
                <a:gd name="T4" fmla="*/ 253 w 248"/>
                <a:gd name="T5" fmla="*/ 0 h 64"/>
                <a:gd name="T6" fmla="*/ 64 w 248"/>
                <a:gd name="T7" fmla="*/ 0 h 64"/>
                <a:gd name="T8" fmla="*/ 0 w 248"/>
                <a:gd name="T9" fmla="*/ 64 h 64"/>
                <a:gd name="T10" fmla="*/ 0 60000 65536"/>
                <a:gd name="T11" fmla="*/ 0 60000 65536"/>
                <a:gd name="T12" fmla="*/ 0 60000 65536"/>
                <a:gd name="T13" fmla="*/ 0 60000 65536"/>
                <a:gd name="T14" fmla="*/ 0 60000 65536"/>
                <a:gd name="T15" fmla="*/ 0 w 248"/>
                <a:gd name="T16" fmla="*/ 0 h 64"/>
                <a:gd name="T17" fmla="*/ 248 w 248"/>
                <a:gd name="T18" fmla="*/ 64 h 64"/>
              </a:gdLst>
              <a:ahLst/>
              <a:cxnLst>
                <a:cxn ang="T10">
                  <a:pos x="T0" y="T1"/>
                </a:cxn>
                <a:cxn ang="T11">
                  <a:pos x="T2" y="T3"/>
                </a:cxn>
                <a:cxn ang="T12">
                  <a:pos x="T4" y="T5"/>
                </a:cxn>
                <a:cxn ang="T13">
                  <a:pos x="T6" y="T7"/>
                </a:cxn>
                <a:cxn ang="T14">
                  <a:pos x="T8" y="T9"/>
                </a:cxn>
              </a:cxnLst>
              <a:rect l="T15" t="T16" r="T17" b="T18"/>
              <a:pathLst>
                <a:path w="248" h="64">
                  <a:moveTo>
                    <a:pt x="0" y="64"/>
                  </a:moveTo>
                  <a:lnTo>
                    <a:pt x="184" y="64"/>
                  </a:lnTo>
                  <a:lnTo>
                    <a:pt x="248" y="0"/>
                  </a:lnTo>
                  <a:lnTo>
                    <a:pt x="64" y="0"/>
                  </a:lnTo>
                  <a:lnTo>
                    <a:pt x="0" y="64"/>
                  </a:lnTo>
                  <a:close/>
                </a:path>
              </a:pathLst>
            </a:custGeom>
            <a:noFill/>
            <a:ln w="6350">
              <a:solidFill>
                <a:srgbClr val="000000"/>
              </a:solidFill>
              <a:round/>
              <a:headEnd/>
              <a:tailEnd/>
            </a:ln>
          </p:spPr>
          <p:txBody>
            <a:bodyPr/>
            <a:lstStyle/>
            <a:p>
              <a:endParaRPr lang="zh-CN" altLang="en-US"/>
            </a:p>
          </p:txBody>
        </p:sp>
        <p:sp>
          <p:nvSpPr>
            <p:cNvPr id="38971" name="Freeform 96"/>
            <p:cNvSpPr>
              <a:spLocks/>
            </p:cNvSpPr>
            <p:nvPr/>
          </p:nvSpPr>
          <p:spPr bwMode="auto">
            <a:xfrm>
              <a:off x="1425" y="2926"/>
              <a:ext cx="257" cy="64"/>
            </a:xfrm>
            <a:custGeom>
              <a:avLst/>
              <a:gdLst>
                <a:gd name="T0" fmla="*/ 0 w 256"/>
                <a:gd name="T1" fmla="*/ 64 h 64"/>
                <a:gd name="T2" fmla="*/ 197 w 256"/>
                <a:gd name="T3" fmla="*/ 64 h 64"/>
                <a:gd name="T4" fmla="*/ 261 w 256"/>
                <a:gd name="T5" fmla="*/ 0 h 64"/>
                <a:gd name="T6" fmla="*/ 64 w 256"/>
                <a:gd name="T7" fmla="*/ 0 h 64"/>
                <a:gd name="T8" fmla="*/ 0 w 256"/>
                <a:gd name="T9" fmla="*/ 64 h 64"/>
                <a:gd name="T10" fmla="*/ 0 60000 65536"/>
                <a:gd name="T11" fmla="*/ 0 60000 65536"/>
                <a:gd name="T12" fmla="*/ 0 60000 65536"/>
                <a:gd name="T13" fmla="*/ 0 60000 65536"/>
                <a:gd name="T14" fmla="*/ 0 60000 65536"/>
                <a:gd name="T15" fmla="*/ 0 w 256"/>
                <a:gd name="T16" fmla="*/ 0 h 64"/>
                <a:gd name="T17" fmla="*/ 256 w 256"/>
                <a:gd name="T18" fmla="*/ 64 h 64"/>
              </a:gdLst>
              <a:ahLst/>
              <a:cxnLst>
                <a:cxn ang="T10">
                  <a:pos x="T0" y="T1"/>
                </a:cxn>
                <a:cxn ang="T11">
                  <a:pos x="T2" y="T3"/>
                </a:cxn>
                <a:cxn ang="T12">
                  <a:pos x="T4" y="T5"/>
                </a:cxn>
                <a:cxn ang="T13">
                  <a:pos x="T6" y="T7"/>
                </a:cxn>
                <a:cxn ang="T14">
                  <a:pos x="T8" y="T9"/>
                </a:cxn>
              </a:cxnLst>
              <a:rect l="T15" t="T16" r="T17" b="T18"/>
              <a:pathLst>
                <a:path w="256" h="64">
                  <a:moveTo>
                    <a:pt x="0" y="64"/>
                  </a:moveTo>
                  <a:lnTo>
                    <a:pt x="192" y="64"/>
                  </a:lnTo>
                  <a:lnTo>
                    <a:pt x="256" y="0"/>
                  </a:lnTo>
                  <a:lnTo>
                    <a:pt x="64" y="0"/>
                  </a:lnTo>
                  <a:lnTo>
                    <a:pt x="0" y="64"/>
                  </a:lnTo>
                  <a:close/>
                </a:path>
              </a:pathLst>
            </a:custGeom>
            <a:solidFill>
              <a:schemeClr val="tx1"/>
            </a:solidFill>
            <a:ln w="6350">
              <a:solidFill>
                <a:srgbClr val="000000"/>
              </a:solidFill>
              <a:round/>
              <a:headEnd/>
              <a:tailEnd/>
            </a:ln>
          </p:spPr>
          <p:txBody>
            <a:bodyPr/>
            <a:lstStyle/>
            <a:p>
              <a:endParaRPr lang="zh-CN" altLang="en-US"/>
            </a:p>
          </p:txBody>
        </p:sp>
        <p:sp>
          <p:nvSpPr>
            <p:cNvPr id="38972" name="Freeform 97"/>
            <p:cNvSpPr>
              <a:spLocks/>
            </p:cNvSpPr>
            <p:nvPr/>
          </p:nvSpPr>
          <p:spPr bwMode="auto">
            <a:xfrm>
              <a:off x="1610" y="3118"/>
              <a:ext cx="64" cy="248"/>
            </a:xfrm>
            <a:custGeom>
              <a:avLst/>
              <a:gdLst>
                <a:gd name="T0" fmla="*/ 0 w 64"/>
                <a:gd name="T1" fmla="*/ 248 h 248"/>
                <a:gd name="T2" fmla="*/ 64 w 64"/>
                <a:gd name="T3" fmla="*/ 192 h 248"/>
                <a:gd name="T4" fmla="*/ 64 w 64"/>
                <a:gd name="T5" fmla="*/ 0 h 248"/>
                <a:gd name="T6" fmla="*/ 0 w 64"/>
                <a:gd name="T7" fmla="*/ 64 h 248"/>
                <a:gd name="T8" fmla="*/ 0 w 64"/>
                <a:gd name="T9" fmla="*/ 248 h 248"/>
                <a:gd name="T10" fmla="*/ 0 60000 65536"/>
                <a:gd name="T11" fmla="*/ 0 60000 65536"/>
                <a:gd name="T12" fmla="*/ 0 60000 65536"/>
                <a:gd name="T13" fmla="*/ 0 60000 65536"/>
                <a:gd name="T14" fmla="*/ 0 60000 65536"/>
                <a:gd name="T15" fmla="*/ 0 w 64"/>
                <a:gd name="T16" fmla="*/ 0 h 248"/>
                <a:gd name="T17" fmla="*/ 64 w 64"/>
                <a:gd name="T18" fmla="*/ 248 h 248"/>
              </a:gdLst>
              <a:ahLst/>
              <a:cxnLst>
                <a:cxn ang="T10">
                  <a:pos x="T0" y="T1"/>
                </a:cxn>
                <a:cxn ang="T11">
                  <a:pos x="T2" y="T3"/>
                </a:cxn>
                <a:cxn ang="T12">
                  <a:pos x="T4" y="T5"/>
                </a:cxn>
                <a:cxn ang="T13">
                  <a:pos x="T6" y="T7"/>
                </a:cxn>
                <a:cxn ang="T14">
                  <a:pos x="T8" y="T9"/>
                </a:cxn>
              </a:cxnLst>
              <a:rect l="T15" t="T16" r="T17" b="T18"/>
              <a:pathLst>
                <a:path w="64" h="248">
                  <a:moveTo>
                    <a:pt x="0" y="248"/>
                  </a:moveTo>
                  <a:lnTo>
                    <a:pt x="64" y="192"/>
                  </a:lnTo>
                  <a:lnTo>
                    <a:pt x="64" y="0"/>
                  </a:lnTo>
                  <a:lnTo>
                    <a:pt x="0" y="64"/>
                  </a:lnTo>
                  <a:lnTo>
                    <a:pt x="0" y="248"/>
                  </a:lnTo>
                  <a:close/>
                </a:path>
              </a:pathLst>
            </a:custGeom>
            <a:noFill/>
            <a:ln w="6350">
              <a:solidFill>
                <a:srgbClr val="000000"/>
              </a:solidFill>
              <a:round/>
              <a:headEnd/>
              <a:tailEnd/>
            </a:ln>
          </p:spPr>
          <p:txBody>
            <a:bodyPr/>
            <a:lstStyle/>
            <a:p>
              <a:endParaRPr lang="zh-CN" altLang="en-US"/>
            </a:p>
          </p:txBody>
        </p:sp>
        <p:sp>
          <p:nvSpPr>
            <p:cNvPr id="38973" name="Freeform 98"/>
            <p:cNvSpPr>
              <a:spLocks/>
            </p:cNvSpPr>
            <p:nvPr/>
          </p:nvSpPr>
          <p:spPr bwMode="auto">
            <a:xfrm>
              <a:off x="1610" y="3302"/>
              <a:ext cx="64" cy="256"/>
            </a:xfrm>
            <a:custGeom>
              <a:avLst/>
              <a:gdLst>
                <a:gd name="T0" fmla="*/ 0 w 64"/>
                <a:gd name="T1" fmla="*/ 256 h 256"/>
                <a:gd name="T2" fmla="*/ 64 w 64"/>
                <a:gd name="T3" fmla="*/ 192 h 256"/>
                <a:gd name="T4" fmla="*/ 64 w 64"/>
                <a:gd name="T5" fmla="*/ 0 h 256"/>
                <a:gd name="T6" fmla="*/ 0 w 64"/>
                <a:gd name="T7" fmla="*/ 64 h 256"/>
                <a:gd name="T8" fmla="*/ 0 w 64"/>
                <a:gd name="T9" fmla="*/ 256 h 256"/>
                <a:gd name="T10" fmla="*/ 0 60000 65536"/>
                <a:gd name="T11" fmla="*/ 0 60000 65536"/>
                <a:gd name="T12" fmla="*/ 0 60000 65536"/>
                <a:gd name="T13" fmla="*/ 0 60000 65536"/>
                <a:gd name="T14" fmla="*/ 0 60000 65536"/>
                <a:gd name="T15" fmla="*/ 0 w 64"/>
                <a:gd name="T16" fmla="*/ 0 h 256"/>
                <a:gd name="T17" fmla="*/ 64 w 64"/>
                <a:gd name="T18" fmla="*/ 256 h 256"/>
              </a:gdLst>
              <a:ahLst/>
              <a:cxnLst>
                <a:cxn ang="T10">
                  <a:pos x="T0" y="T1"/>
                </a:cxn>
                <a:cxn ang="T11">
                  <a:pos x="T2" y="T3"/>
                </a:cxn>
                <a:cxn ang="T12">
                  <a:pos x="T4" y="T5"/>
                </a:cxn>
                <a:cxn ang="T13">
                  <a:pos x="T6" y="T7"/>
                </a:cxn>
                <a:cxn ang="T14">
                  <a:pos x="T8" y="T9"/>
                </a:cxn>
              </a:cxnLst>
              <a:rect l="T15" t="T16" r="T17" b="T18"/>
              <a:pathLst>
                <a:path w="64" h="256">
                  <a:moveTo>
                    <a:pt x="0" y="256"/>
                  </a:moveTo>
                  <a:lnTo>
                    <a:pt x="64" y="192"/>
                  </a:lnTo>
                  <a:lnTo>
                    <a:pt x="64" y="0"/>
                  </a:lnTo>
                  <a:lnTo>
                    <a:pt x="0" y="64"/>
                  </a:lnTo>
                  <a:lnTo>
                    <a:pt x="0" y="256"/>
                  </a:lnTo>
                  <a:close/>
                </a:path>
              </a:pathLst>
            </a:custGeom>
            <a:noFill/>
            <a:ln w="6350">
              <a:solidFill>
                <a:srgbClr val="000000"/>
              </a:solidFill>
              <a:round/>
              <a:headEnd/>
              <a:tailEnd/>
            </a:ln>
          </p:spPr>
          <p:txBody>
            <a:bodyPr/>
            <a:lstStyle/>
            <a:p>
              <a:endParaRPr lang="zh-CN" altLang="en-US"/>
            </a:p>
          </p:txBody>
        </p:sp>
        <p:sp>
          <p:nvSpPr>
            <p:cNvPr id="38974" name="Freeform 99" descr="Light horizontal"/>
            <p:cNvSpPr>
              <a:spLocks/>
            </p:cNvSpPr>
            <p:nvPr/>
          </p:nvSpPr>
          <p:spPr bwMode="auto">
            <a:xfrm>
              <a:off x="1746" y="2798"/>
              <a:ext cx="68" cy="256"/>
            </a:xfrm>
            <a:custGeom>
              <a:avLst/>
              <a:gdLst>
                <a:gd name="T0" fmla="*/ 0 w 64"/>
                <a:gd name="T1" fmla="*/ 256 h 256"/>
                <a:gd name="T2" fmla="*/ 86 w 64"/>
                <a:gd name="T3" fmla="*/ 192 h 256"/>
                <a:gd name="T4" fmla="*/ 86 w 64"/>
                <a:gd name="T5" fmla="*/ 0 h 256"/>
                <a:gd name="T6" fmla="*/ 0 w 64"/>
                <a:gd name="T7" fmla="*/ 64 h 256"/>
                <a:gd name="T8" fmla="*/ 0 w 64"/>
                <a:gd name="T9" fmla="*/ 256 h 256"/>
                <a:gd name="T10" fmla="*/ 0 60000 65536"/>
                <a:gd name="T11" fmla="*/ 0 60000 65536"/>
                <a:gd name="T12" fmla="*/ 0 60000 65536"/>
                <a:gd name="T13" fmla="*/ 0 60000 65536"/>
                <a:gd name="T14" fmla="*/ 0 60000 65536"/>
                <a:gd name="T15" fmla="*/ 0 w 64"/>
                <a:gd name="T16" fmla="*/ 0 h 256"/>
                <a:gd name="T17" fmla="*/ 64 w 64"/>
                <a:gd name="T18" fmla="*/ 256 h 256"/>
              </a:gdLst>
              <a:ahLst/>
              <a:cxnLst>
                <a:cxn ang="T10">
                  <a:pos x="T0" y="T1"/>
                </a:cxn>
                <a:cxn ang="T11">
                  <a:pos x="T2" y="T3"/>
                </a:cxn>
                <a:cxn ang="T12">
                  <a:pos x="T4" y="T5"/>
                </a:cxn>
                <a:cxn ang="T13">
                  <a:pos x="T6" y="T7"/>
                </a:cxn>
                <a:cxn ang="T14">
                  <a:pos x="T8" y="T9"/>
                </a:cxn>
              </a:cxnLst>
              <a:rect l="T15" t="T16" r="T17" b="T18"/>
              <a:pathLst>
                <a:path w="64" h="256">
                  <a:moveTo>
                    <a:pt x="0" y="256"/>
                  </a:moveTo>
                  <a:lnTo>
                    <a:pt x="64" y="192"/>
                  </a:lnTo>
                  <a:lnTo>
                    <a:pt x="64" y="0"/>
                  </a:lnTo>
                  <a:lnTo>
                    <a:pt x="0" y="64"/>
                  </a:lnTo>
                  <a:lnTo>
                    <a:pt x="0" y="256"/>
                  </a:lnTo>
                  <a:close/>
                </a:path>
              </a:pathLst>
            </a:custGeom>
            <a:pattFill prst="ltHorz">
              <a:fgClr>
                <a:srgbClr val="000000"/>
              </a:fgClr>
              <a:bgClr>
                <a:srgbClr val="FFFFFF"/>
              </a:bgClr>
            </a:pattFill>
            <a:ln w="6350">
              <a:solidFill>
                <a:srgbClr val="000000"/>
              </a:solidFill>
              <a:round/>
              <a:headEnd/>
              <a:tailEnd/>
            </a:ln>
          </p:spPr>
          <p:txBody>
            <a:bodyPr/>
            <a:lstStyle/>
            <a:p>
              <a:endParaRPr lang="zh-CN" altLang="en-US"/>
            </a:p>
          </p:txBody>
        </p:sp>
        <p:sp>
          <p:nvSpPr>
            <p:cNvPr id="38975" name="Freeform 100"/>
            <p:cNvSpPr>
              <a:spLocks/>
            </p:cNvSpPr>
            <p:nvPr/>
          </p:nvSpPr>
          <p:spPr bwMode="auto">
            <a:xfrm>
              <a:off x="1746" y="2990"/>
              <a:ext cx="68" cy="256"/>
            </a:xfrm>
            <a:custGeom>
              <a:avLst/>
              <a:gdLst>
                <a:gd name="T0" fmla="*/ 0 w 64"/>
                <a:gd name="T1" fmla="*/ 256 h 256"/>
                <a:gd name="T2" fmla="*/ 86 w 64"/>
                <a:gd name="T3" fmla="*/ 192 h 256"/>
                <a:gd name="T4" fmla="*/ 86 w 64"/>
                <a:gd name="T5" fmla="*/ 0 h 256"/>
                <a:gd name="T6" fmla="*/ 0 w 64"/>
                <a:gd name="T7" fmla="*/ 64 h 256"/>
                <a:gd name="T8" fmla="*/ 0 w 64"/>
                <a:gd name="T9" fmla="*/ 256 h 256"/>
                <a:gd name="T10" fmla="*/ 0 60000 65536"/>
                <a:gd name="T11" fmla="*/ 0 60000 65536"/>
                <a:gd name="T12" fmla="*/ 0 60000 65536"/>
                <a:gd name="T13" fmla="*/ 0 60000 65536"/>
                <a:gd name="T14" fmla="*/ 0 60000 65536"/>
                <a:gd name="T15" fmla="*/ 0 w 64"/>
                <a:gd name="T16" fmla="*/ 0 h 256"/>
                <a:gd name="T17" fmla="*/ 64 w 64"/>
                <a:gd name="T18" fmla="*/ 256 h 256"/>
              </a:gdLst>
              <a:ahLst/>
              <a:cxnLst>
                <a:cxn ang="T10">
                  <a:pos x="T0" y="T1"/>
                </a:cxn>
                <a:cxn ang="T11">
                  <a:pos x="T2" y="T3"/>
                </a:cxn>
                <a:cxn ang="T12">
                  <a:pos x="T4" y="T5"/>
                </a:cxn>
                <a:cxn ang="T13">
                  <a:pos x="T6" y="T7"/>
                </a:cxn>
                <a:cxn ang="T14">
                  <a:pos x="T8" y="T9"/>
                </a:cxn>
              </a:cxnLst>
              <a:rect l="T15" t="T16" r="T17" b="T18"/>
              <a:pathLst>
                <a:path w="64" h="256">
                  <a:moveTo>
                    <a:pt x="0" y="256"/>
                  </a:moveTo>
                  <a:lnTo>
                    <a:pt x="64" y="192"/>
                  </a:lnTo>
                  <a:lnTo>
                    <a:pt x="64" y="0"/>
                  </a:lnTo>
                  <a:lnTo>
                    <a:pt x="0" y="64"/>
                  </a:lnTo>
                  <a:lnTo>
                    <a:pt x="0" y="256"/>
                  </a:lnTo>
                  <a:close/>
                </a:path>
              </a:pathLst>
            </a:custGeom>
            <a:solidFill>
              <a:schemeClr val="accent2"/>
            </a:solidFill>
            <a:ln w="6350">
              <a:solidFill>
                <a:srgbClr val="000000"/>
              </a:solidFill>
              <a:round/>
              <a:headEnd/>
              <a:tailEnd/>
            </a:ln>
          </p:spPr>
          <p:txBody>
            <a:bodyPr/>
            <a:lstStyle/>
            <a:p>
              <a:endParaRPr lang="zh-CN" altLang="en-US"/>
            </a:p>
          </p:txBody>
        </p:sp>
        <p:sp>
          <p:nvSpPr>
            <p:cNvPr id="38976" name="Freeform 101"/>
            <p:cNvSpPr>
              <a:spLocks/>
            </p:cNvSpPr>
            <p:nvPr/>
          </p:nvSpPr>
          <p:spPr bwMode="auto">
            <a:xfrm>
              <a:off x="1746" y="3174"/>
              <a:ext cx="68" cy="256"/>
            </a:xfrm>
            <a:custGeom>
              <a:avLst/>
              <a:gdLst>
                <a:gd name="T0" fmla="*/ 0 w 64"/>
                <a:gd name="T1" fmla="*/ 256 h 256"/>
                <a:gd name="T2" fmla="*/ 86 w 64"/>
                <a:gd name="T3" fmla="*/ 192 h 256"/>
                <a:gd name="T4" fmla="*/ 86 w 64"/>
                <a:gd name="T5" fmla="*/ 0 h 256"/>
                <a:gd name="T6" fmla="*/ 0 w 64"/>
                <a:gd name="T7" fmla="*/ 64 h 256"/>
                <a:gd name="T8" fmla="*/ 0 w 64"/>
                <a:gd name="T9" fmla="*/ 256 h 256"/>
                <a:gd name="T10" fmla="*/ 0 60000 65536"/>
                <a:gd name="T11" fmla="*/ 0 60000 65536"/>
                <a:gd name="T12" fmla="*/ 0 60000 65536"/>
                <a:gd name="T13" fmla="*/ 0 60000 65536"/>
                <a:gd name="T14" fmla="*/ 0 60000 65536"/>
                <a:gd name="T15" fmla="*/ 0 w 64"/>
                <a:gd name="T16" fmla="*/ 0 h 256"/>
                <a:gd name="T17" fmla="*/ 64 w 64"/>
                <a:gd name="T18" fmla="*/ 256 h 256"/>
              </a:gdLst>
              <a:ahLst/>
              <a:cxnLst>
                <a:cxn ang="T10">
                  <a:pos x="T0" y="T1"/>
                </a:cxn>
                <a:cxn ang="T11">
                  <a:pos x="T2" y="T3"/>
                </a:cxn>
                <a:cxn ang="T12">
                  <a:pos x="T4" y="T5"/>
                </a:cxn>
                <a:cxn ang="T13">
                  <a:pos x="T6" y="T7"/>
                </a:cxn>
                <a:cxn ang="T14">
                  <a:pos x="T8" y="T9"/>
                </a:cxn>
              </a:cxnLst>
              <a:rect l="T15" t="T16" r="T17" b="T18"/>
              <a:pathLst>
                <a:path w="64" h="256">
                  <a:moveTo>
                    <a:pt x="0" y="256"/>
                  </a:moveTo>
                  <a:lnTo>
                    <a:pt x="64" y="192"/>
                  </a:lnTo>
                  <a:lnTo>
                    <a:pt x="64" y="0"/>
                  </a:lnTo>
                  <a:lnTo>
                    <a:pt x="0" y="64"/>
                  </a:lnTo>
                  <a:lnTo>
                    <a:pt x="0" y="256"/>
                  </a:lnTo>
                  <a:close/>
                </a:path>
              </a:pathLst>
            </a:custGeom>
            <a:solidFill>
              <a:schemeClr val="tx1"/>
            </a:solidFill>
            <a:ln w="6350">
              <a:solidFill>
                <a:srgbClr val="000000"/>
              </a:solidFill>
              <a:round/>
              <a:headEnd/>
              <a:tailEnd/>
            </a:ln>
          </p:spPr>
          <p:txBody>
            <a:bodyPr/>
            <a:lstStyle/>
            <a:p>
              <a:endParaRPr lang="zh-CN" altLang="en-US"/>
            </a:p>
          </p:txBody>
        </p:sp>
        <p:sp>
          <p:nvSpPr>
            <p:cNvPr id="38977" name="Freeform 102"/>
            <p:cNvSpPr>
              <a:spLocks/>
            </p:cNvSpPr>
            <p:nvPr/>
          </p:nvSpPr>
          <p:spPr bwMode="auto">
            <a:xfrm>
              <a:off x="1678" y="2862"/>
              <a:ext cx="68" cy="256"/>
            </a:xfrm>
            <a:custGeom>
              <a:avLst/>
              <a:gdLst>
                <a:gd name="T0" fmla="*/ 0 w 64"/>
                <a:gd name="T1" fmla="*/ 256 h 256"/>
                <a:gd name="T2" fmla="*/ 86 w 64"/>
                <a:gd name="T3" fmla="*/ 192 h 256"/>
                <a:gd name="T4" fmla="*/ 86 w 64"/>
                <a:gd name="T5" fmla="*/ 0 h 256"/>
                <a:gd name="T6" fmla="*/ 0 w 64"/>
                <a:gd name="T7" fmla="*/ 64 h 256"/>
                <a:gd name="T8" fmla="*/ 0 w 64"/>
                <a:gd name="T9" fmla="*/ 256 h 256"/>
                <a:gd name="T10" fmla="*/ 0 60000 65536"/>
                <a:gd name="T11" fmla="*/ 0 60000 65536"/>
                <a:gd name="T12" fmla="*/ 0 60000 65536"/>
                <a:gd name="T13" fmla="*/ 0 60000 65536"/>
                <a:gd name="T14" fmla="*/ 0 60000 65536"/>
                <a:gd name="T15" fmla="*/ 0 w 64"/>
                <a:gd name="T16" fmla="*/ 0 h 256"/>
                <a:gd name="T17" fmla="*/ 64 w 64"/>
                <a:gd name="T18" fmla="*/ 256 h 256"/>
              </a:gdLst>
              <a:ahLst/>
              <a:cxnLst>
                <a:cxn ang="T10">
                  <a:pos x="T0" y="T1"/>
                </a:cxn>
                <a:cxn ang="T11">
                  <a:pos x="T2" y="T3"/>
                </a:cxn>
                <a:cxn ang="T12">
                  <a:pos x="T4" y="T5"/>
                </a:cxn>
                <a:cxn ang="T13">
                  <a:pos x="T6" y="T7"/>
                </a:cxn>
                <a:cxn ang="T14">
                  <a:pos x="T8" y="T9"/>
                </a:cxn>
              </a:cxnLst>
              <a:rect l="T15" t="T16" r="T17" b="T18"/>
              <a:pathLst>
                <a:path w="64" h="256">
                  <a:moveTo>
                    <a:pt x="0" y="256"/>
                  </a:moveTo>
                  <a:lnTo>
                    <a:pt x="64" y="192"/>
                  </a:lnTo>
                  <a:lnTo>
                    <a:pt x="64" y="0"/>
                  </a:lnTo>
                  <a:lnTo>
                    <a:pt x="0" y="64"/>
                  </a:lnTo>
                  <a:lnTo>
                    <a:pt x="0" y="256"/>
                  </a:lnTo>
                  <a:close/>
                </a:path>
              </a:pathLst>
            </a:custGeom>
            <a:solidFill>
              <a:srgbClr val="C0C0C0"/>
            </a:solidFill>
            <a:ln w="6350">
              <a:solidFill>
                <a:srgbClr val="000000"/>
              </a:solidFill>
              <a:round/>
              <a:headEnd/>
              <a:tailEnd/>
            </a:ln>
          </p:spPr>
          <p:txBody>
            <a:bodyPr/>
            <a:lstStyle/>
            <a:p>
              <a:endParaRPr lang="zh-CN" altLang="en-US"/>
            </a:p>
          </p:txBody>
        </p:sp>
        <p:sp>
          <p:nvSpPr>
            <p:cNvPr id="38978" name="Freeform 103"/>
            <p:cNvSpPr>
              <a:spLocks/>
            </p:cNvSpPr>
            <p:nvPr/>
          </p:nvSpPr>
          <p:spPr bwMode="auto">
            <a:xfrm>
              <a:off x="1678" y="3054"/>
              <a:ext cx="68" cy="256"/>
            </a:xfrm>
            <a:custGeom>
              <a:avLst/>
              <a:gdLst>
                <a:gd name="T0" fmla="*/ 0 w 64"/>
                <a:gd name="T1" fmla="*/ 256 h 256"/>
                <a:gd name="T2" fmla="*/ 86 w 64"/>
                <a:gd name="T3" fmla="*/ 192 h 256"/>
                <a:gd name="T4" fmla="*/ 86 w 64"/>
                <a:gd name="T5" fmla="*/ 0 h 256"/>
                <a:gd name="T6" fmla="*/ 0 w 64"/>
                <a:gd name="T7" fmla="*/ 64 h 256"/>
                <a:gd name="T8" fmla="*/ 0 w 64"/>
                <a:gd name="T9" fmla="*/ 256 h 256"/>
                <a:gd name="T10" fmla="*/ 0 60000 65536"/>
                <a:gd name="T11" fmla="*/ 0 60000 65536"/>
                <a:gd name="T12" fmla="*/ 0 60000 65536"/>
                <a:gd name="T13" fmla="*/ 0 60000 65536"/>
                <a:gd name="T14" fmla="*/ 0 60000 65536"/>
                <a:gd name="T15" fmla="*/ 0 w 64"/>
                <a:gd name="T16" fmla="*/ 0 h 256"/>
                <a:gd name="T17" fmla="*/ 64 w 64"/>
                <a:gd name="T18" fmla="*/ 256 h 256"/>
              </a:gdLst>
              <a:ahLst/>
              <a:cxnLst>
                <a:cxn ang="T10">
                  <a:pos x="T0" y="T1"/>
                </a:cxn>
                <a:cxn ang="T11">
                  <a:pos x="T2" y="T3"/>
                </a:cxn>
                <a:cxn ang="T12">
                  <a:pos x="T4" y="T5"/>
                </a:cxn>
                <a:cxn ang="T13">
                  <a:pos x="T6" y="T7"/>
                </a:cxn>
                <a:cxn ang="T14">
                  <a:pos x="T8" y="T9"/>
                </a:cxn>
              </a:cxnLst>
              <a:rect l="T15" t="T16" r="T17" b="T18"/>
              <a:pathLst>
                <a:path w="64" h="256">
                  <a:moveTo>
                    <a:pt x="0" y="256"/>
                  </a:moveTo>
                  <a:lnTo>
                    <a:pt x="64" y="192"/>
                  </a:lnTo>
                  <a:lnTo>
                    <a:pt x="64" y="0"/>
                  </a:lnTo>
                  <a:lnTo>
                    <a:pt x="0" y="64"/>
                  </a:lnTo>
                  <a:lnTo>
                    <a:pt x="0" y="256"/>
                  </a:lnTo>
                  <a:close/>
                </a:path>
              </a:pathLst>
            </a:custGeom>
            <a:solidFill>
              <a:schemeClr val="tx1"/>
            </a:solidFill>
            <a:ln w="6350">
              <a:solidFill>
                <a:srgbClr val="000000"/>
              </a:solidFill>
              <a:round/>
              <a:headEnd/>
              <a:tailEnd/>
            </a:ln>
          </p:spPr>
          <p:txBody>
            <a:bodyPr/>
            <a:lstStyle/>
            <a:p>
              <a:endParaRPr lang="zh-CN" altLang="en-US"/>
            </a:p>
          </p:txBody>
        </p:sp>
        <p:sp>
          <p:nvSpPr>
            <p:cNvPr id="38979" name="Freeform 104"/>
            <p:cNvSpPr>
              <a:spLocks/>
            </p:cNvSpPr>
            <p:nvPr/>
          </p:nvSpPr>
          <p:spPr bwMode="auto">
            <a:xfrm>
              <a:off x="1678" y="3238"/>
              <a:ext cx="68" cy="256"/>
            </a:xfrm>
            <a:custGeom>
              <a:avLst/>
              <a:gdLst>
                <a:gd name="T0" fmla="*/ 0 w 64"/>
                <a:gd name="T1" fmla="*/ 256 h 256"/>
                <a:gd name="T2" fmla="*/ 86 w 64"/>
                <a:gd name="T3" fmla="*/ 192 h 256"/>
                <a:gd name="T4" fmla="*/ 86 w 64"/>
                <a:gd name="T5" fmla="*/ 0 h 256"/>
                <a:gd name="T6" fmla="*/ 0 w 64"/>
                <a:gd name="T7" fmla="*/ 64 h 256"/>
                <a:gd name="T8" fmla="*/ 0 w 64"/>
                <a:gd name="T9" fmla="*/ 256 h 256"/>
                <a:gd name="T10" fmla="*/ 0 60000 65536"/>
                <a:gd name="T11" fmla="*/ 0 60000 65536"/>
                <a:gd name="T12" fmla="*/ 0 60000 65536"/>
                <a:gd name="T13" fmla="*/ 0 60000 65536"/>
                <a:gd name="T14" fmla="*/ 0 60000 65536"/>
                <a:gd name="T15" fmla="*/ 0 w 64"/>
                <a:gd name="T16" fmla="*/ 0 h 256"/>
                <a:gd name="T17" fmla="*/ 64 w 64"/>
                <a:gd name="T18" fmla="*/ 256 h 256"/>
              </a:gdLst>
              <a:ahLst/>
              <a:cxnLst>
                <a:cxn ang="T10">
                  <a:pos x="T0" y="T1"/>
                </a:cxn>
                <a:cxn ang="T11">
                  <a:pos x="T2" y="T3"/>
                </a:cxn>
                <a:cxn ang="T12">
                  <a:pos x="T4" y="T5"/>
                </a:cxn>
                <a:cxn ang="T13">
                  <a:pos x="T6" y="T7"/>
                </a:cxn>
                <a:cxn ang="T14">
                  <a:pos x="T8" y="T9"/>
                </a:cxn>
              </a:cxnLst>
              <a:rect l="T15" t="T16" r="T17" b="T18"/>
              <a:pathLst>
                <a:path w="64" h="256">
                  <a:moveTo>
                    <a:pt x="0" y="256"/>
                  </a:moveTo>
                  <a:lnTo>
                    <a:pt x="64" y="192"/>
                  </a:lnTo>
                  <a:lnTo>
                    <a:pt x="64" y="0"/>
                  </a:lnTo>
                  <a:lnTo>
                    <a:pt x="0" y="64"/>
                  </a:lnTo>
                  <a:lnTo>
                    <a:pt x="0" y="256"/>
                  </a:lnTo>
                  <a:close/>
                </a:path>
              </a:pathLst>
            </a:custGeom>
            <a:solidFill>
              <a:schemeClr val="accent2"/>
            </a:solidFill>
            <a:ln w="6350">
              <a:solidFill>
                <a:srgbClr val="000000"/>
              </a:solidFill>
              <a:round/>
              <a:headEnd/>
              <a:tailEnd/>
            </a:ln>
          </p:spPr>
          <p:txBody>
            <a:bodyPr/>
            <a:lstStyle/>
            <a:p>
              <a:endParaRPr lang="zh-CN" altLang="en-US"/>
            </a:p>
          </p:txBody>
        </p:sp>
        <p:sp>
          <p:nvSpPr>
            <p:cNvPr id="38980" name="Freeform 105"/>
            <p:cNvSpPr>
              <a:spLocks/>
            </p:cNvSpPr>
            <p:nvPr/>
          </p:nvSpPr>
          <p:spPr bwMode="auto">
            <a:xfrm>
              <a:off x="1610" y="2926"/>
              <a:ext cx="68" cy="256"/>
            </a:xfrm>
            <a:custGeom>
              <a:avLst/>
              <a:gdLst>
                <a:gd name="T0" fmla="*/ 0 w 64"/>
                <a:gd name="T1" fmla="*/ 256 h 256"/>
                <a:gd name="T2" fmla="*/ 86 w 64"/>
                <a:gd name="T3" fmla="*/ 192 h 256"/>
                <a:gd name="T4" fmla="*/ 86 w 64"/>
                <a:gd name="T5" fmla="*/ 0 h 256"/>
                <a:gd name="T6" fmla="*/ 0 w 64"/>
                <a:gd name="T7" fmla="*/ 64 h 256"/>
                <a:gd name="T8" fmla="*/ 0 w 64"/>
                <a:gd name="T9" fmla="*/ 256 h 256"/>
                <a:gd name="T10" fmla="*/ 0 60000 65536"/>
                <a:gd name="T11" fmla="*/ 0 60000 65536"/>
                <a:gd name="T12" fmla="*/ 0 60000 65536"/>
                <a:gd name="T13" fmla="*/ 0 60000 65536"/>
                <a:gd name="T14" fmla="*/ 0 60000 65536"/>
                <a:gd name="T15" fmla="*/ 0 w 64"/>
                <a:gd name="T16" fmla="*/ 0 h 256"/>
                <a:gd name="T17" fmla="*/ 64 w 64"/>
                <a:gd name="T18" fmla="*/ 256 h 256"/>
              </a:gdLst>
              <a:ahLst/>
              <a:cxnLst>
                <a:cxn ang="T10">
                  <a:pos x="T0" y="T1"/>
                </a:cxn>
                <a:cxn ang="T11">
                  <a:pos x="T2" y="T3"/>
                </a:cxn>
                <a:cxn ang="T12">
                  <a:pos x="T4" y="T5"/>
                </a:cxn>
                <a:cxn ang="T13">
                  <a:pos x="T6" y="T7"/>
                </a:cxn>
                <a:cxn ang="T14">
                  <a:pos x="T8" y="T9"/>
                </a:cxn>
              </a:cxnLst>
              <a:rect l="T15" t="T16" r="T17" b="T18"/>
              <a:pathLst>
                <a:path w="64" h="256">
                  <a:moveTo>
                    <a:pt x="0" y="256"/>
                  </a:moveTo>
                  <a:lnTo>
                    <a:pt x="64" y="192"/>
                  </a:lnTo>
                  <a:lnTo>
                    <a:pt x="64" y="0"/>
                  </a:lnTo>
                  <a:lnTo>
                    <a:pt x="0" y="64"/>
                  </a:lnTo>
                  <a:lnTo>
                    <a:pt x="0" y="256"/>
                  </a:lnTo>
                  <a:close/>
                </a:path>
              </a:pathLst>
            </a:custGeom>
            <a:solidFill>
              <a:schemeClr val="bg1"/>
            </a:solidFill>
            <a:ln w="6350">
              <a:solidFill>
                <a:srgbClr val="000000"/>
              </a:solidFill>
              <a:round/>
              <a:headEnd/>
              <a:tailEnd/>
            </a:ln>
          </p:spPr>
          <p:txBody>
            <a:bodyPr/>
            <a:lstStyle/>
            <a:p>
              <a:endParaRPr lang="zh-CN" altLang="en-US"/>
            </a:p>
          </p:txBody>
        </p:sp>
        <p:sp>
          <p:nvSpPr>
            <p:cNvPr id="38981" name="Freeform 106" descr="Wide downward diagonal"/>
            <p:cNvSpPr>
              <a:spLocks/>
            </p:cNvSpPr>
            <p:nvPr/>
          </p:nvSpPr>
          <p:spPr bwMode="auto">
            <a:xfrm>
              <a:off x="1610" y="3118"/>
              <a:ext cx="68" cy="256"/>
            </a:xfrm>
            <a:custGeom>
              <a:avLst/>
              <a:gdLst>
                <a:gd name="T0" fmla="*/ 0 w 64"/>
                <a:gd name="T1" fmla="*/ 256 h 256"/>
                <a:gd name="T2" fmla="*/ 86 w 64"/>
                <a:gd name="T3" fmla="*/ 192 h 256"/>
                <a:gd name="T4" fmla="*/ 86 w 64"/>
                <a:gd name="T5" fmla="*/ 0 h 256"/>
                <a:gd name="T6" fmla="*/ 0 w 64"/>
                <a:gd name="T7" fmla="*/ 64 h 256"/>
                <a:gd name="T8" fmla="*/ 0 w 64"/>
                <a:gd name="T9" fmla="*/ 256 h 256"/>
                <a:gd name="T10" fmla="*/ 0 60000 65536"/>
                <a:gd name="T11" fmla="*/ 0 60000 65536"/>
                <a:gd name="T12" fmla="*/ 0 60000 65536"/>
                <a:gd name="T13" fmla="*/ 0 60000 65536"/>
                <a:gd name="T14" fmla="*/ 0 60000 65536"/>
                <a:gd name="T15" fmla="*/ 0 w 64"/>
                <a:gd name="T16" fmla="*/ 0 h 256"/>
                <a:gd name="T17" fmla="*/ 64 w 64"/>
                <a:gd name="T18" fmla="*/ 256 h 256"/>
              </a:gdLst>
              <a:ahLst/>
              <a:cxnLst>
                <a:cxn ang="T10">
                  <a:pos x="T0" y="T1"/>
                </a:cxn>
                <a:cxn ang="T11">
                  <a:pos x="T2" y="T3"/>
                </a:cxn>
                <a:cxn ang="T12">
                  <a:pos x="T4" y="T5"/>
                </a:cxn>
                <a:cxn ang="T13">
                  <a:pos x="T6" y="T7"/>
                </a:cxn>
                <a:cxn ang="T14">
                  <a:pos x="T8" y="T9"/>
                </a:cxn>
              </a:cxnLst>
              <a:rect l="T15" t="T16" r="T17" b="T18"/>
              <a:pathLst>
                <a:path w="64" h="256">
                  <a:moveTo>
                    <a:pt x="0" y="256"/>
                  </a:moveTo>
                  <a:lnTo>
                    <a:pt x="64" y="192"/>
                  </a:lnTo>
                  <a:lnTo>
                    <a:pt x="64" y="0"/>
                  </a:lnTo>
                  <a:lnTo>
                    <a:pt x="0" y="64"/>
                  </a:lnTo>
                  <a:lnTo>
                    <a:pt x="0" y="256"/>
                  </a:lnTo>
                  <a:close/>
                </a:path>
              </a:pathLst>
            </a:custGeom>
            <a:pattFill prst="wdDnDiag">
              <a:fgClr>
                <a:srgbClr val="000000"/>
              </a:fgClr>
              <a:bgClr>
                <a:srgbClr val="FFFFFF"/>
              </a:bgClr>
            </a:pattFill>
            <a:ln w="6350">
              <a:solidFill>
                <a:srgbClr val="000000"/>
              </a:solidFill>
              <a:round/>
              <a:headEnd/>
              <a:tailEnd/>
            </a:ln>
          </p:spPr>
          <p:txBody>
            <a:bodyPr/>
            <a:lstStyle/>
            <a:p>
              <a:endParaRPr lang="zh-CN" altLang="en-US"/>
            </a:p>
          </p:txBody>
        </p:sp>
        <p:sp>
          <p:nvSpPr>
            <p:cNvPr id="38982" name="Freeform 107" descr="Light horizontal"/>
            <p:cNvSpPr>
              <a:spLocks/>
            </p:cNvSpPr>
            <p:nvPr/>
          </p:nvSpPr>
          <p:spPr bwMode="auto">
            <a:xfrm>
              <a:off x="1610" y="3302"/>
              <a:ext cx="68" cy="256"/>
            </a:xfrm>
            <a:custGeom>
              <a:avLst/>
              <a:gdLst>
                <a:gd name="T0" fmla="*/ 0 w 64"/>
                <a:gd name="T1" fmla="*/ 256 h 256"/>
                <a:gd name="T2" fmla="*/ 86 w 64"/>
                <a:gd name="T3" fmla="*/ 192 h 256"/>
                <a:gd name="T4" fmla="*/ 86 w 64"/>
                <a:gd name="T5" fmla="*/ 0 h 256"/>
                <a:gd name="T6" fmla="*/ 0 w 64"/>
                <a:gd name="T7" fmla="*/ 64 h 256"/>
                <a:gd name="T8" fmla="*/ 0 w 64"/>
                <a:gd name="T9" fmla="*/ 256 h 256"/>
                <a:gd name="T10" fmla="*/ 0 60000 65536"/>
                <a:gd name="T11" fmla="*/ 0 60000 65536"/>
                <a:gd name="T12" fmla="*/ 0 60000 65536"/>
                <a:gd name="T13" fmla="*/ 0 60000 65536"/>
                <a:gd name="T14" fmla="*/ 0 60000 65536"/>
                <a:gd name="T15" fmla="*/ 0 w 64"/>
                <a:gd name="T16" fmla="*/ 0 h 256"/>
                <a:gd name="T17" fmla="*/ 64 w 64"/>
                <a:gd name="T18" fmla="*/ 256 h 256"/>
              </a:gdLst>
              <a:ahLst/>
              <a:cxnLst>
                <a:cxn ang="T10">
                  <a:pos x="T0" y="T1"/>
                </a:cxn>
                <a:cxn ang="T11">
                  <a:pos x="T2" y="T3"/>
                </a:cxn>
                <a:cxn ang="T12">
                  <a:pos x="T4" y="T5"/>
                </a:cxn>
                <a:cxn ang="T13">
                  <a:pos x="T6" y="T7"/>
                </a:cxn>
                <a:cxn ang="T14">
                  <a:pos x="T8" y="T9"/>
                </a:cxn>
              </a:cxnLst>
              <a:rect l="T15" t="T16" r="T17" b="T18"/>
              <a:pathLst>
                <a:path w="64" h="256">
                  <a:moveTo>
                    <a:pt x="0" y="256"/>
                  </a:moveTo>
                  <a:lnTo>
                    <a:pt x="64" y="192"/>
                  </a:lnTo>
                  <a:lnTo>
                    <a:pt x="64" y="0"/>
                  </a:lnTo>
                  <a:lnTo>
                    <a:pt x="0" y="64"/>
                  </a:lnTo>
                  <a:lnTo>
                    <a:pt x="0" y="256"/>
                  </a:lnTo>
                  <a:close/>
                </a:path>
              </a:pathLst>
            </a:custGeom>
            <a:pattFill prst="ltHorz">
              <a:fgClr>
                <a:srgbClr val="000000"/>
              </a:fgClr>
              <a:bgClr>
                <a:srgbClr val="FFFFFF"/>
              </a:bgClr>
            </a:pattFill>
            <a:ln w="6350">
              <a:solidFill>
                <a:srgbClr val="000000"/>
              </a:solidFill>
              <a:round/>
              <a:headEnd/>
              <a:tailEnd/>
            </a:ln>
          </p:spPr>
          <p:txBody>
            <a:bodyPr/>
            <a:lstStyle/>
            <a:p>
              <a:endParaRPr lang="zh-CN" altLang="en-US"/>
            </a:p>
          </p:txBody>
        </p:sp>
      </p:grpSp>
      <p:sp>
        <p:nvSpPr>
          <p:cNvPr id="38918" name="AutoShape 169"/>
          <p:cNvSpPr>
            <a:spLocks noChangeArrowheads="1"/>
          </p:cNvSpPr>
          <p:nvPr/>
        </p:nvSpPr>
        <p:spPr bwMode="auto">
          <a:xfrm rot="5400000">
            <a:off x="3771900" y="3689350"/>
            <a:ext cx="1270000" cy="165100"/>
          </a:xfrm>
          <a:prstGeom prst="flowChartExtract">
            <a:avLst/>
          </a:prstGeom>
          <a:solidFill>
            <a:srgbClr val="777777"/>
          </a:solidFill>
          <a:ln w="6350">
            <a:noFill/>
            <a:miter lim="800000"/>
            <a:headEnd/>
            <a:tailEnd/>
          </a:ln>
        </p:spPr>
        <p:txBody>
          <a:bodyPr wrap="none" lIns="0" tIns="0" rIns="0" bIns="0" anchor="ctr">
            <a:spAutoFit/>
          </a:bodyPr>
          <a:lstStyle/>
          <a:p>
            <a:endParaRPr lang="zh-CN" altLang="en-US"/>
          </a:p>
        </p:txBody>
      </p:sp>
      <p:sp>
        <p:nvSpPr>
          <p:cNvPr id="38919" name="Text Box 171"/>
          <p:cNvSpPr txBox="1">
            <a:spLocks noChangeArrowheads="1"/>
          </p:cNvSpPr>
          <p:nvPr/>
        </p:nvSpPr>
        <p:spPr bwMode="auto">
          <a:xfrm>
            <a:off x="1908175" y="4695825"/>
            <a:ext cx="2124075" cy="461963"/>
          </a:xfrm>
          <a:prstGeom prst="rect">
            <a:avLst/>
          </a:prstGeom>
          <a:noFill/>
          <a:ln w="9525">
            <a:noFill/>
            <a:miter lim="800000"/>
            <a:headEnd/>
            <a:tailEnd/>
          </a:ln>
        </p:spPr>
        <p:txBody>
          <a:bodyPr>
            <a:spAutoFit/>
          </a:bodyPr>
          <a:lstStyle/>
          <a:p>
            <a:pPr>
              <a:spcBef>
                <a:spcPct val="50000"/>
              </a:spcBef>
            </a:pPr>
            <a:r>
              <a:rPr lang="zh-CN" altLang="en-US">
                <a:latin typeface="Verdana" pitchFamily="34" charset="0"/>
              </a:rPr>
              <a:t>素材排列组合</a:t>
            </a:r>
          </a:p>
        </p:txBody>
      </p:sp>
      <p:sp>
        <p:nvSpPr>
          <p:cNvPr id="38920" name="Text Box 172"/>
          <p:cNvSpPr txBox="1">
            <a:spLocks noChangeArrowheads="1"/>
          </p:cNvSpPr>
          <p:nvPr/>
        </p:nvSpPr>
        <p:spPr bwMode="auto">
          <a:xfrm>
            <a:off x="4641850" y="4695825"/>
            <a:ext cx="2378075" cy="461963"/>
          </a:xfrm>
          <a:prstGeom prst="rect">
            <a:avLst/>
          </a:prstGeom>
          <a:noFill/>
          <a:ln w="9525">
            <a:noFill/>
            <a:miter lim="800000"/>
            <a:headEnd/>
            <a:tailEnd/>
          </a:ln>
        </p:spPr>
        <p:txBody>
          <a:bodyPr>
            <a:spAutoFit/>
          </a:bodyPr>
          <a:lstStyle/>
          <a:p>
            <a:pPr>
              <a:spcBef>
                <a:spcPct val="50000"/>
              </a:spcBef>
            </a:pPr>
            <a:r>
              <a:rPr lang="zh-CN" altLang="en-US">
                <a:latin typeface="Verdana" pitchFamily="34" charset="0"/>
              </a:rPr>
              <a:t>形成我的课程</a:t>
            </a: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建设成果</a:t>
            </a:r>
            <a:endParaRPr lang="zh-CN" altLang="en-US" dirty="0"/>
          </a:p>
        </p:txBody>
      </p:sp>
      <p:pic>
        <p:nvPicPr>
          <p:cNvPr id="5" name="12 数控2 mill.wmv">
            <a:hlinkClick r:id="" action="ppaction://media"/>
          </p:cNvPr>
          <p:cNvPicPr>
            <a:picLocks noRot="1" noChangeAspect="1"/>
          </p:cNvPicPr>
          <p:nvPr>
            <a:videoFile r:link="rId2"/>
            <p:extLst>
              <p:ext uri="{DAA4B4D4-6D71-4841-9C94-3DE7FCFB9230}">
                <p14:media xmlns:p14="http://schemas.microsoft.com/office/powerpoint/2010/main" r:link="rId1"/>
              </p:ext>
            </p:extLst>
          </p:nvPr>
        </p:nvPicPr>
        <p:blipFill>
          <a:blip r:embed="rId11" cstate="print"/>
          <a:stretch>
            <a:fillRect/>
          </a:stretch>
        </p:blipFill>
        <p:spPr>
          <a:xfrm>
            <a:off x="477434" y="1124744"/>
            <a:ext cx="3726888" cy="2664296"/>
          </a:xfrm>
          <a:prstGeom prst="rect">
            <a:avLst/>
          </a:prstGeom>
        </p:spPr>
      </p:pic>
      <p:pic>
        <p:nvPicPr>
          <p:cNvPr id="8" name="29 道桥4.WMV">
            <a:hlinkClick r:id="" action="ppaction://media"/>
          </p:cNvPr>
          <p:cNvPicPr>
            <a:picLocks noRot="1" noChangeAspect="1"/>
          </p:cNvPicPr>
          <p:nvPr>
            <a:videoFile r:link="rId4"/>
            <p:extLst>
              <p:ext uri="{DAA4B4D4-6D71-4841-9C94-3DE7FCFB9230}">
                <p14:media xmlns:p14="http://schemas.microsoft.com/office/powerpoint/2010/main" r:link="rId3"/>
              </p:ext>
            </p:extLst>
          </p:nvPr>
        </p:nvPicPr>
        <p:blipFill>
          <a:blip r:embed="rId12" cstate="print"/>
          <a:stretch>
            <a:fillRect/>
          </a:stretch>
        </p:blipFill>
        <p:spPr>
          <a:xfrm>
            <a:off x="5049434" y="1124744"/>
            <a:ext cx="3456384" cy="2765107"/>
          </a:xfrm>
          <a:prstGeom prst="rect">
            <a:avLst/>
          </a:prstGeom>
        </p:spPr>
      </p:pic>
      <p:pic>
        <p:nvPicPr>
          <p:cNvPr id="9" name="10 模具1 多工位级进模.mpg">
            <a:hlinkClick r:id="" action="ppaction://media"/>
          </p:cNvPr>
          <p:cNvPicPr>
            <a:picLocks noRot="1" noChangeAspect="1"/>
          </p:cNvPicPr>
          <p:nvPr>
            <a:videoFile r:link="rId6"/>
            <p:extLst>
              <p:ext uri="{DAA4B4D4-6D71-4841-9C94-3DE7FCFB9230}">
                <p14:media xmlns:p14="http://schemas.microsoft.com/office/powerpoint/2010/main" r:link="rId5"/>
              </p:ext>
            </p:extLst>
          </p:nvPr>
        </p:nvPicPr>
        <p:blipFill>
          <a:blip r:embed="rId13" cstate="print"/>
          <a:stretch>
            <a:fillRect/>
          </a:stretch>
        </p:blipFill>
        <p:spPr>
          <a:xfrm>
            <a:off x="5049434" y="4071595"/>
            <a:ext cx="3483006" cy="2786405"/>
          </a:xfrm>
          <a:prstGeom prst="rect">
            <a:avLst/>
          </a:prstGeom>
        </p:spPr>
      </p:pic>
      <p:pic>
        <p:nvPicPr>
          <p:cNvPr id="10" name="26 物流3 堆码机器人作业.wmv">
            <a:hlinkClick r:id="" action="ppaction://media"/>
          </p:cNvPr>
          <p:cNvPicPr>
            <a:picLocks noRot="1" noChangeAspect="1"/>
          </p:cNvPicPr>
          <p:nvPr>
            <a:videoFile r:link="rId8"/>
            <p:extLst>
              <p:ext uri="{DAA4B4D4-6D71-4841-9C94-3DE7FCFB9230}">
                <p14:media xmlns:p14="http://schemas.microsoft.com/office/powerpoint/2010/main" r:link="rId7"/>
              </p:ext>
            </p:extLst>
          </p:nvPr>
        </p:nvPicPr>
        <p:blipFill>
          <a:blip r:embed="rId14" cstate="print"/>
          <a:stretch>
            <a:fillRect/>
          </a:stretch>
        </p:blipFill>
        <p:spPr>
          <a:xfrm>
            <a:off x="467544" y="3947458"/>
            <a:ext cx="3672408" cy="2937926"/>
          </a:xfrm>
          <a:prstGeom prst="rect">
            <a:avLst/>
          </a:prstGeom>
        </p:spPr>
      </p:pic>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50904" fill="hold"/>
                                        <p:tgtEl>
                                          <p:spTgt spid="5"/>
                                        </p:tgtEl>
                                      </p:cBhvr>
                                    </p:cmd>
                                  </p:childTnLst>
                                </p:cTn>
                              </p:par>
                            </p:childTnLst>
                          </p:cTn>
                        </p:par>
                        <p:par>
                          <p:cTn id="7" fill="hold">
                            <p:stCondLst>
                              <p:cond delay="250904"/>
                            </p:stCondLst>
                            <p:childTnLst>
                              <p:par>
                                <p:cTn id="8" presetID="1" presetClass="mediacall" presetSubtype="0" fill="hold" nodeType="afterEffect">
                                  <p:stCondLst>
                                    <p:cond delay="0"/>
                                  </p:stCondLst>
                                  <p:childTnLst>
                                    <p:cmd type="call" cmd="playFrom(0.0)">
                                      <p:cBhvr>
                                        <p:cTn id="9" dur="75420" fill="hold"/>
                                        <p:tgtEl>
                                          <p:spTgt spid="8"/>
                                        </p:tgtEl>
                                      </p:cBhvr>
                                    </p:cmd>
                                  </p:childTnLst>
                                </p:cTn>
                              </p:par>
                            </p:childTnLst>
                          </p:cTn>
                        </p:par>
                        <p:par>
                          <p:cTn id="10" fill="hold">
                            <p:stCondLst>
                              <p:cond delay="326324"/>
                            </p:stCondLst>
                            <p:childTnLst>
                              <p:par>
                                <p:cTn id="11" presetID="1" presetClass="mediacall" presetSubtype="0" fill="hold" nodeType="afterEffect">
                                  <p:stCondLst>
                                    <p:cond delay="0"/>
                                  </p:stCondLst>
                                  <p:childTnLst>
                                    <p:cmd type="call" cmd="playFrom(0.0)">
                                      <p:cBhvr>
                                        <p:cTn id="12" dur="48036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13" fill="hold" display="0">
                  <p:stCondLst>
                    <p:cond delay="indefinite"/>
                  </p:stCondLst>
                  <p:endCondLst>
                    <p:cond evt="onNext" delay="0">
                      <p:tgtEl>
                        <p:sldTgt/>
                      </p:tgtEl>
                    </p:cond>
                    <p:cond evt="onPrev" delay="0">
                      <p:tgtEl>
                        <p:sldTgt/>
                      </p:tgtEl>
                    </p:cond>
                  </p:endCondLst>
                </p:cTn>
                <p:tgtEl>
                  <p:spTgt spid="5"/>
                </p:tgtEl>
              </p:cMediaNode>
            </p:video>
            <p:seq concurrent="1" nextAc="seek">
              <p:cTn id="14" restart="whenNotActive" fill="hold" evtFilter="cancelBubble" nodeType="interactiveSeq">
                <p:stCondLst>
                  <p:cond evt="onClick" delay="0">
                    <p:tgtEl>
                      <p:spTgt spid="5"/>
                    </p:tgtEl>
                  </p:cond>
                </p:stCondLst>
                <p:endSync evt="end" delay="0">
                  <p:rtn val="all"/>
                </p:endSync>
                <p:childTnLst>
                  <p:par>
                    <p:cTn id="15" fill="hold">
                      <p:stCondLst>
                        <p:cond delay="0"/>
                      </p:stCondLst>
                      <p:childTnLst>
                        <p:par>
                          <p:cTn id="16" fill="hold">
                            <p:stCondLst>
                              <p:cond delay="0"/>
                            </p:stCondLst>
                            <p:childTnLst>
                              <p:par>
                                <p:cTn id="17" presetID="2" presetClass="mediacall" presetSubtype="0" fill="hold" nodeType="clickEffect">
                                  <p:stCondLst>
                                    <p:cond delay="0"/>
                                  </p:stCondLst>
                                  <p:childTnLst>
                                    <p:cmd type="call" cmd="togglePause">
                                      <p:cBhvr>
                                        <p:cTn id="18" dur="1" fill="hold"/>
                                        <p:tgtEl>
                                          <p:spTgt spid="5"/>
                                        </p:tgtEl>
                                      </p:cBhvr>
                                    </p:cmd>
                                  </p:childTnLst>
                                </p:cTn>
                              </p:par>
                            </p:childTnLst>
                          </p:cTn>
                        </p:par>
                      </p:childTnLst>
                    </p:cTn>
                  </p:par>
                </p:childTnLst>
              </p:cTn>
              <p:nextCondLst>
                <p:cond evt="onClick" delay="0">
                  <p:tgtEl>
                    <p:spTgt spid="5"/>
                  </p:tgtEl>
                </p:cond>
              </p:nextCondLst>
            </p:seq>
            <p:video>
              <p:cMediaNode>
                <p:cTn id="19" fill="hold" display="0">
                  <p:stCondLst>
                    <p:cond delay="indefinite"/>
                  </p:stCondLst>
                  <p:endCondLst>
                    <p:cond evt="onNext" delay="0">
                      <p:tgtEl>
                        <p:sldTgt/>
                      </p:tgtEl>
                    </p:cond>
                    <p:cond evt="onPrev" delay="0">
                      <p:tgtEl>
                        <p:sldTgt/>
                      </p:tgtEl>
                    </p:cond>
                  </p:endCondLst>
                </p:cTn>
                <p:tgtEl>
                  <p:spTgt spid="8"/>
                </p:tgtEl>
              </p:cMediaNode>
            </p:video>
            <p:seq concurrent="1" nextAc="seek">
              <p:cTn id="20" restart="whenNotActive" fill="hold" evtFilter="cancelBubble" nodeType="interactiveSeq">
                <p:stCondLst>
                  <p:cond evt="onClick" delay="0">
                    <p:tgtEl>
                      <p:spTgt spid="8"/>
                    </p:tgtEl>
                  </p:cond>
                </p:stCondLst>
                <p:endSync evt="end" delay="0">
                  <p:rtn val="all"/>
                </p:endSync>
                <p:childTnLst>
                  <p:par>
                    <p:cTn id="21" fill="hold">
                      <p:stCondLst>
                        <p:cond delay="0"/>
                      </p:stCondLst>
                      <p:childTnLst>
                        <p:par>
                          <p:cTn id="22" fill="hold">
                            <p:stCondLst>
                              <p:cond delay="0"/>
                            </p:stCondLst>
                            <p:childTnLst>
                              <p:par>
                                <p:cTn id="23" presetID="2" presetClass="mediacall" presetSubtype="0" fill="hold" nodeType="clickEffect">
                                  <p:stCondLst>
                                    <p:cond delay="0"/>
                                  </p:stCondLst>
                                  <p:childTnLst>
                                    <p:cmd type="call" cmd="togglePause">
                                      <p:cBhvr>
                                        <p:cTn id="24" dur="1" fill="hold"/>
                                        <p:tgtEl>
                                          <p:spTgt spid="8"/>
                                        </p:tgtEl>
                                      </p:cBhvr>
                                    </p:cmd>
                                  </p:childTnLst>
                                </p:cTn>
                              </p:par>
                            </p:childTnLst>
                          </p:cTn>
                        </p:par>
                      </p:childTnLst>
                    </p:cTn>
                  </p:par>
                </p:childTnLst>
              </p:cTn>
              <p:nextCondLst>
                <p:cond evt="onClick" delay="0">
                  <p:tgtEl>
                    <p:spTgt spid="8"/>
                  </p:tgtEl>
                </p:cond>
              </p:nextCondLst>
            </p:seq>
            <p:video>
              <p:cMediaNode>
                <p:cTn id="25" fill="hold" display="0">
                  <p:stCondLst>
                    <p:cond delay="indefinite"/>
                  </p:stCondLst>
                  <p:endCondLst>
                    <p:cond evt="onNext" delay="0">
                      <p:tgtEl>
                        <p:sldTgt/>
                      </p:tgtEl>
                    </p:cond>
                    <p:cond evt="onPrev" delay="0">
                      <p:tgtEl>
                        <p:sldTgt/>
                      </p:tgtEl>
                    </p:cond>
                  </p:endCondLst>
                </p:cTn>
                <p:tgtEl>
                  <p:spTgt spid="9"/>
                </p:tgtEl>
              </p:cMediaNode>
            </p:video>
            <p:seq concurrent="1" nextAc="seek">
              <p:cTn id="26" restart="whenNotActive" fill="hold" evtFilter="cancelBubble" nodeType="interactiveSeq">
                <p:stCondLst>
                  <p:cond evt="onClick" delay="0">
                    <p:tgtEl>
                      <p:spTgt spid="9"/>
                    </p:tgtEl>
                  </p:cond>
                </p:stCondLst>
                <p:endSync evt="end" delay="0">
                  <p:rtn val="all"/>
                </p:endSync>
                <p:childTnLst>
                  <p:par>
                    <p:cTn id="27" fill="hold">
                      <p:stCondLst>
                        <p:cond delay="0"/>
                      </p:stCondLst>
                      <p:childTnLst>
                        <p:par>
                          <p:cTn id="28" fill="hold">
                            <p:stCondLst>
                              <p:cond delay="0"/>
                            </p:stCondLst>
                            <p:childTnLst>
                              <p:par>
                                <p:cTn id="29" presetID="2" presetClass="mediacall" presetSubtype="0" fill="hold" nodeType="clickEffect">
                                  <p:stCondLst>
                                    <p:cond delay="0"/>
                                  </p:stCondLst>
                                  <p:childTnLst>
                                    <p:cmd type="call" cmd="togglePause">
                                      <p:cBhvr>
                                        <p:cTn id="30" dur="1" fill="hold"/>
                                        <p:tgtEl>
                                          <p:spTgt spid="9"/>
                                        </p:tgtEl>
                                      </p:cBhvr>
                                    </p:cmd>
                                  </p:childTnLst>
                                </p:cTn>
                              </p:par>
                            </p:childTnLst>
                          </p:cTn>
                        </p:par>
                      </p:childTnLst>
                    </p:cTn>
                  </p:par>
                </p:childTnLst>
              </p:cTn>
              <p:nextCondLst>
                <p:cond evt="onClick" delay="0">
                  <p:tgtEl>
                    <p:spTgt spid="9"/>
                  </p:tgtEl>
                </p:cond>
              </p:nextCondLst>
            </p:seq>
            <p:seq concurrent="1" nextAc="seek">
              <p:cTn id="31" restart="whenNotActive" fill="hold" evtFilter="cancelBubble" nodeType="interactiveSeq">
                <p:stCondLst>
                  <p:cond evt="onClick" delay="0">
                    <p:tgtEl>
                      <p:spTgt spid="10"/>
                    </p:tgtEl>
                  </p:cond>
                </p:stCondLst>
                <p:endSync evt="end" delay="0">
                  <p:rtn val="all"/>
                </p:endSync>
                <p:childTnLst>
                  <p:par>
                    <p:cTn id="32" fill="hold">
                      <p:stCondLst>
                        <p:cond delay="0"/>
                      </p:stCondLst>
                      <p:childTnLst>
                        <p:par>
                          <p:cTn id="33" fill="hold">
                            <p:stCondLst>
                              <p:cond delay="0"/>
                            </p:stCondLst>
                            <p:childTnLst>
                              <p:par>
                                <p:cTn id="34" presetID="2" presetClass="mediacall" presetSubtype="0" fill="hold" nodeType="clickEffect">
                                  <p:stCondLst>
                                    <p:cond delay="0"/>
                                  </p:stCondLst>
                                  <p:childTnLst>
                                    <p:cmd type="call" cmd="togglePause">
                                      <p:cBhvr>
                                        <p:cTn id="35" dur="1" fill="hold"/>
                                        <p:tgtEl>
                                          <p:spTgt spid="10"/>
                                        </p:tgtEl>
                                      </p:cBhvr>
                                    </p:cmd>
                                  </p:childTnLst>
                                </p:cTn>
                              </p:par>
                            </p:childTnLst>
                          </p:cTn>
                        </p:par>
                      </p:childTnLst>
                    </p:cTn>
                  </p:par>
                </p:childTnLst>
              </p:cTn>
              <p:nextCondLst>
                <p:cond evt="onClick" delay="0">
                  <p:tgtEl>
                    <p:spTgt spid="10"/>
                  </p:tgtEl>
                </p:cond>
              </p:nextCondLst>
            </p:seq>
            <p:video>
              <p:cMediaNode>
                <p:cTn id="36" fill="hold" display="0">
                  <p:stCondLst>
                    <p:cond delay="indefinite"/>
                  </p:stCondLst>
                  <p:endCondLst>
                    <p:cond evt="onNext" delay="0">
                      <p:tgtEl>
                        <p:sldTgt/>
                      </p:tgtEl>
                    </p:cond>
                    <p:cond evt="onPrev" delay="0">
                      <p:tgtEl>
                        <p:sldTgt/>
                      </p:tgtEl>
                    </p:cond>
                  </p:endCondLst>
                </p:cTn>
                <p:tgtEl>
                  <p:spTgt spid="10"/>
                </p:tgtEl>
              </p:cMediaNode>
            </p:video>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建设成果</a:t>
            </a:r>
            <a:endParaRPr lang="zh-CN" altLang="en-US" dirty="0"/>
          </a:p>
        </p:txBody>
      </p:sp>
      <p:pic>
        <p:nvPicPr>
          <p:cNvPr id="6" name="14 护理3.wmv">
            <a:hlinkClick r:id="" action="ppaction://media"/>
          </p:cNvPr>
          <p:cNvPicPr>
            <a:picLocks noRot="1" noChangeAspect="1"/>
          </p:cNvPicPr>
          <p:nvPr>
            <a:videoFile r:link="rId2"/>
            <p:extLst>
              <p:ext uri="{DAA4B4D4-6D71-4841-9C94-3DE7FCFB9230}">
                <p14:media xmlns:p14="http://schemas.microsoft.com/office/powerpoint/2010/main" r:link="rId1"/>
              </p:ext>
            </p:extLst>
          </p:nvPr>
        </p:nvPicPr>
        <p:blipFill>
          <a:blip r:embed="rId11" cstate="print"/>
          <a:stretch>
            <a:fillRect/>
          </a:stretch>
        </p:blipFill>
        <p:spPr>
          <a:xfrm>
            <a:off x="0" y="4077072"/>
            <a:ext cx="3879941" cy="2780928"/>
          </a:xfrm>
          <a:prstGeom prst="rect">
            <a:avLst/>
          </a:prstGeom>
        </p:spPr>
      </p:pic>
      <p:pic>
        <p:nvPicPr>
          <p:cNvPr id="7" name="20 电工电子2 虚拟电子车间操作视频.avi">
            <a:hlinkClick r:id="" action="ppaction://media"/>
          </p:cNvPr>
          <p:cNvPicPr>
            <a:picLocks noRot="1" noChangeAspect="1"/>
          </p:cNvPicPr>
          <p:nvPr>
            <a:videoFile r:link="rId4"/>
            <p:extLst>
              <p:ext uri="{DAA4B4D4-6D71-4841-9C94-3DE7FCFB9230}">
                <p14:media xmlns:p14="http://schemas.microsoft.com/office/powerpoint/2010/main" r:link="rId3"/>
              </p:ext>
            </p:extLst>
          </p:nvPr>
        </p:nvPicPr>
        <p:blipFill>
          <a:blip r:embed="rId12" cstate="print"/>
          <a:stretch>
            <a:fillRect/>
          </a:stretch>
        </p:blipFill>
        <p:spPr>
          <a:xfrm>
            <a:off x="4644008" y="4103694"/>
            <a:ext cx="3672408" cy="2754306"/>
          </a:xfrm>
          <a:prstGeom prst="rect">
            <a:avLst/>
          </a:prstGeom>
        </p:spPr>
      </p:pic>
      <p:pic>
        <p:nvPicPr>
          <p:cNvPr id="8" name="06 会计1 点钞方法_clip(截取2.52)_自定义转码_1280x720.WMV">
            <a:hlinkClick r:id="" action="ppaction://media"/>
          </p:cNvPr>
          <p:cNvPicPr>
            <a:picLocks noRot="1" noChangeAspect="1"/>
          </p:cNvPicPr>
          <p:nvPr>
            <a:videoFile r:link="rId6"/>
            <p:extLst>
              <p:ext uri="{DAA4B4D4-6D71-4841-9C94-3DE7FCFB9230}">
                <p14:media xmlns:p14="http://schemas.microsoft.com/office/powerpoint/2010/main" r:link="rId5"/>
              </p:ext>
            </p:extLst>
          </p:nvPr>
        </p:nvPicPr>
        <p:blipFill>
          <a:blip r:embed="rId13" cstate="print"/>
          <a:stretch>
            <a:fillRect/>
          </a:stretch>
        </p:blipFill>
        <p:spPr>
          <a:xfrm>
            <a:off x="67500" y="1340768"/>
            <a:ext cx="4047772" cy="2276872"/>
          </a:xfrm>
          <a:prstGeom prst="rect">
            <a:avLst/>
          </a:prstGeom>
        </p:spPr>
      </p:pic>
      <p:pic>
        <p:nvPicPr>
          <p:cNvPr id="9" name="17 会计2.wmv">
            <a:hlinkClick r:id="" action="ppaction://media"/>
          </p:cNvPr>
          <p:cNvPicPr>
            <a:picLocks noRot="1" noChangeAspect="1"/>
          </p:cNvPicPr>
          <p:nvPr>
            <a:videoFile r:link="rId8"/>
            <p:extLst>
              <p:ext uri="{DAA4B4D4-6D71-4841-9C94-3DE7FCFB9230}">
                <p14:media xmlns:p14="http://schemas.microsoft.com/office/powerpoint/2010/main" r:link="rId7"/>
              </p:ext>
            </p:extLst>
          </p:nvPr>
        </p:nvPicPr>
        <p:blipFill>
          <a:blip r:embed="rId14" cstate="print"/>
          <a:stretch>
            <a:fillRect/>
          </a:stretch>
        </p:blipFill>
        <p:spPr>
          <a:xfrm>
            <a:off x="4572000" y="1196752"/>
            <a:ext cx="3744416" cy="2722131"/>
          </a:xfrm>
          <a:prstGeom prst="rect">
            <a:avLst/>
          </a:prstGeom>
        </p:spPr>
      </p:pic>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88412" fill="hold"/>
                                        <p:tgtEl>
                                          <p:spTgt spid="6"/>
                                        </p:tgtEl>
                                      </p:cBhvr>
                                    </p:cmd>
                                  </p:childTnLst>
                                </p:cTn>
                              </p:par>
                            </p:childTnLst>
                          </p:cTn>
                        </p:par>
                        <p:par>
                          <p:cTn id="7" fill="hold">
                            <p:stCondLst>
                              <p:cond delay="88412"/>
                            </p:stCondLst>
                            <p:childTnLst>
                              <p:par>
                                <p:cTn id="8" presetID="1" presetClass="mediacall" presetSubtype="0" fill="hold" nodeType="afterEffect">
                                  <p:stCondLst>
                                    <p:cond delay="0"/>
                                  </p:stCondLst>
                                  <p:childTnLst>
                                    <p:cmd type="call" cmd="playFrom(0.0)">
                                      <p:cBhvr>
                                        <p:cTn id="9" dur="359500"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10" fill="hold" display="0">
                  <p:stCondLst>
                    <p:cond delay="indefinite"/>
                  </p:stCondLst>
                  <p:endCondLst>
                    <p:cond evt="onNext" delay="0">
                      <p:tgtEl>
                        <p:sldTgt/>
                      </p:tgtEl>
                    </p:cond>
                    <p:cond evt="onPrev" delay="0">
                      <p:tgtEl>
                        <p:sldTgt/>
                      </p:tgtEl>
                    </p:cond>
                  </p:endCondLst>
                </p:cTn>
                <p:tgtEl>
                  <p:spTgt spid="6"/>
                </p:tgtEl>
              </p:cMediaNode>
            </p:video>
            <p:seq concurrent="1" nextAc="seek">
              <p:cTn id="11" restart="whenNotActive" fill="hold" evtFilter="cancelBubble" nodeType="interactiveSeq">
                <p:stCondLst>
                  <p:cond evt="onClick" delay="0">
                    <p:tgtEl>
                      <p:spTgt spid="6"/>
                    </p:tgtEl>
                  </p:cond>
                </p:stCondLst>
                <p:endSync evt="end" delay="0">
                  <p:rtn val="all"/>
                </p:endSync>
                <p:childTnLst>
                  <p:par>
                    <p:cTn id="12" fill="hold">
                      <p:stCondLst>
                        <p:cond delay="0"/>
                      </p:stCondLst>
                      <p:childTnLst>
                        <p:par>
                          <p:cTn id="13" fill="hold">
                            <p:stCondLst>
                              <p:cond delay="0"/>
                            </p:stCondLst>
                            <p:childTnLst>
                              <p:par>
                                <p:cTn id="14" presetID="2" presetClass="mediacall" presetSubtype="0" fill="hold" nodeType="clickEffect">
                                  <p:stCondLst>
                                    <p:cond delay="0"/>
                                  </p:stCondLst>
                                  <p:childTnLst>
                                    <p:cmd type="call" cmd="togglePause">
                                      <p:cBhvr>
                                        <p:cTn id="15" dur="1" fill="hold"/>
                                        <p:tgtEl>
                                          <p:spTgt spid="6"/>
                                        </p:tgtEl>
                                      </p:cBhvr>
                                    </p:cmd>
                                  </p:childTnLst>
                                </p:cTn>
                              </p:par>
                            </p:childTnLst>
                          </p:cTn>
                        </p:par>
                      </p:childTnLst>
                    </p:cTn>
                  </p:par>
                </p:childTnLst>
              </p:cTn>
              <p:nextCondLst>
                <p:cond evt="onClick" delay="0">
                  <p:tgtEl>
                    <p:spTgt spid="6"/>
                  </p:tgtEl>
                </p:cond>
              </p:nextCondLst>
            </p:seq>
            <p:video>
              <p:cMediaNode>
                <p:cTn id="16" fill="hold" display="0">
                  <p:stCondLst>
                    <p:cond delay="indefinite"/>
                  </p:stCondLst>
                  <p:endCondLst>
                    <p:cond evt="onNext" delay="0">
                      <p:tgtEl>
                        <p:sldTgt/>
                      </p:tgtEl>
                    </p:cond>
                    <p:cond evt="onPrev" delay="0">
                      <p:tgtEl>
                        <p:sldTgt/>
                      </p:tgtEl>
                    </p:cond>
                  </p:endCondLst>
                </p:cTn>
                <p:tgtEl>
                  <p:spTgt spid="7"/>
                </p:tgtEl>
              </p:cMediaNode>
            </p:video>
            <p:seq concurrent="1" nextAc="seek">
              <p:cTn id="17" restart="whenNotActive" fill="hold" evtFilter="cancelBubble" nodeType="interactiveSeq">
                <p:stCondLst>
                  <p:cond evt="onClick" delay="0">
                    <p:tgtEl>
                      <p:spTgt spid="7"/>
                    </p:tgtEl>
                  </p:cond>
                </p:stCondLst>
                <p:endSync evt="end" delay="0">
                  <p:rtn val="all"/>
                </p:endSync>
                <p:childTnLst>
                  <p:par>
                    <p:cTn id="18" fill="hold">
                      <p:stCondLst>
                        <p:cond delay="0"/>
                      </p:stCondLst>
                      <p:childTnLst>
                        <p:par>
                          <p:cTn id="19" fill="hold">
                            <p:stCondLst>
                              <p:cond delay="0"/>
                            </p:stCondLst>
                            <p:childTnLst>
                              <p:par>
                                <p:cTn id="20" presetID="2" presetClass="mediacall" presetSubtype="0" fill="hold" nodeType="clickEffect">
                                  <p:stCondLst>
                                    <p:cond delay="0"/>
                                  </p:stCondLst>
                                  <p:childTnLst>
                                    <p:cmd type="call" cmd="togglePause">
                                      <p:cBhvr>
                                        <p:cTn id="21" dur="1" fill="hold"/>
                                        <p:tgtEl>
                                          <p:spTgt spid="7"/>
                                        </p:tgtEl>
                                      </p:cBhvr>
                                    </p:cmd>
                                  </p:childTnLst>
                                </p:cTn>
                              </p:par>
                            </p:childTnLst>
                          </p:cTn>
                        </p:par>
                      </p:childTnLst>
                    </p:cTn>
                  </p:par>
                </p:childTnLst>
              </p:cTn>
              <p:nextCondLst>
                <p:cond evt="onClick" delay="0">
                  <p:tgtEl>
                    <p:spTgt spid="7"/>
                  </p:tgtEl>
                </p:cond>
              </p:nextCondLst>
            </p:seq>
            <p:seq concurrent="1" nextAc="seek">
              <p:cTn id="22" restart="whenNotActive" fill="hold" evtFilter="cancelBubble" nodeType="interactiveSeq">
                <p:stCondLst>
                  <p:cond evt="onClick" delay="0">
                    <p:tgtEl>
                      <p:spTgt spid="8"/>
                    </p:tgtEl>
                  </p:cond>
                </p:stCondLst>
                <p:endSync evt="end" delay="0">
                  <p:rtn val="all"/>
                </p:endSync>
                <p:childTnLst>
                  <p:par>
                    <p:cTn id="23" fill="hold">
                      <p:stCondLst>
                        <p:cond delay="0"/>
                      </p:stCondLst>
                      <p:childTnLst>
                        <p:par>
                          <p:cTn id="24" fill="hold">
                            <p:stCondLst>
                              <p:cond delay="0"/>
                            </p:stCondLst>
                            <p:childTnLst>
                              <p:par>
                                <p:cTn id="25" presetID="2" presetClass="mediacall" presetSubtype="0" fill="hold" nodeType="clickEffect">
                                  <p:stCondLst>
                                    <p:cond delay="0"/>
                                  </p:stCondLst>
                                  <p:childTnLst>
                                    <p:cmd type="call" cmd="togglePause">
                                      <p:cBhvr>
                                        <p:cTn id="26" dur="1" fill="hold"/>
                                        <p:tgtEl>
                                          <p:spTgt spid="8"/>
                                        </p:tgtEl>
                                      </p:cBhvr>
                                    </p:cmd>
                                  </p:childTnLst>
                                </p:cTn>
                              </p:par>
                            </p:childTnLst>
                          </p:cTn>
                        </p:par>
                      </p:childTnLst>
                    </p:cTn>
                  </p:par>
                </p:childTnLst>
              </p:cTn>
              <p:nextCondLst>
                <p:cond evt="onClick" delay="0">
                  <p:tgtEl>
                    <p:spTgt spid="8"/>
                  </p:tgtEl>
                </p:cond>
              </p:nextCondLst>
            </p:seq>
            <p:video>
              <p:cMediaNode>
                <p:cTn id="27" fill="hold" display="0">
                  <p:stCondLst>
                    <p:cond delay="indefinite"/>
                  </p:stCondLst>
                  <p:endCondLst>
                    <p:cond evt="onNext" delay="0">
                      <p:tgtEl>
                        <p:sldTgt/>
                      </p:tgtEl>
                    </p:cond>
                    <p:cond evt="onPrev" delay="0">
                      <p:tgtEl>
                        <p:sldTgt/>
                      </p:tgtEl>
                    </p:cond>
                  </p:endCondLst>
                </p:cTn>
                <p:tgtEl>
                  <p:spTgt spid="8"/>
                </p:tgtEl>
              </p:cMediaNode>
            </p:video>
            <p:seq concurrent="1" nextAc="seek">
              <p:cTn id="28" restart="whenNotActive" fill="hold" evtFilter="cancelBubble" nodeType="interactiveSeq">
                <p:stCondLst>
                  <p:cond evt="onClick" delay="0">
                    <p:tgtEl>
                      <p:spTgt spid="9"/>
                    </p:tgtEl>
                  </p:cond>
                </p:stCondLst>
                <p:endSync evt="end" delay="0">
                  <p:rtn val="all"/>
                </p:endSync>
                <p:childTnLst>
                  <p:par>
                    <p:cTn id="29" fill="hold">
                      <p:stCondLst>
                        <p:cond delay="0"/>
                      </p:stCondLst>
                      <p:childTnLst>
                        <p:par>
                          <p:cTn id="30" fill="hold">
                            <p:stCondLst>
                              <p:cond delay="0"/>
                            </p:stCondLst>
                            <p:childTnLst>
                              <p:par>
                                <p:cTn id="31" presetID="2" presetClass="mediacall" presetSubtype="0" fill="hold" nodeType="clickEffect">
                                  <p:stCondLst>
                                    <p:cond delay="0"/>
                                  </p:stCondLst>
                                  <p:childTnLst>
                                    <p:cmd type="call" cmd="togglePause">
                                      <p:cBhvr>
                                        <p:cTn id="32" dur="1" fill="hold"/>
                                        <p:tgtEl>
                                          <p:spTgt spid="9"/>
                                        </p:tgtEl>
                                      </p:cBhvr>
                                    </p:cmd>
                                  </p:childTnLst>
                                </p:cTn>
                              </p:par>
                            </p:childTnLst>
                          </p:cTn>
                        </p:par>
                      </p:childTnLst>
                    </p:cTn>
                  </p:par>
                </p:childTnLst>
              </p:cTn>
              <p:nextCondLst>
                <p:cond evt="onClick" delay="0">
                  <p:tgtEl>
                    <p:spTgt spid="9"/>
                  </p:tgtEl>
                </p:cond>
              </p:nextCondLst>
            </p:seq>
            <p:video>
              <p:cMediaNode>
                <p:cTn id="33" fill="hold" display="0">
                  <p:stCondLst>
                    <p:cond delay="indefinite"/>
                  </p:stCondLst>
                  <p:endCondLst>
                    <p:cond evt="onNext" delay="0">
                      <p:tgtEl>
                        <p:sldTgt/>
                      </p:tgtEl>
                    </p:cond>
                    <p:cond evt="onPrev" delay="0">
                      <p:tgtEl>
                        <p:sldTgt/>
                      </p:tgtEl>
                    </p:cond>
                  </p:endCondLst>
                </p:cTn>
                <p:tgtEl>
                  <p:spTgt spid="9"/>
                </p:tgtEl>
              </p:cMediaNode>
            </p:video>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标题 1"/>
          <p:cNvSpPr>
            <a:spLocks noGrp="1"/>
          </p:cNvSpPr>
          <p:nvPr>
            <p:ph type="title"/>
          </p:nvPr>
        </p:nvSpPr>
        <p:spPr/>
        <p:txBody>
          <a:bodyPr/>
          <a:lstStyle/>
          <a:p>
            <a:r>
              <a:rPr lang="zh-CN" altLang="en-US" sz="2800" smtClean="0">
                <a:solidFill>
                  <a:srgbClr val="003366"/>
                </a:solidFill>
                <a:latin typeface="黑体" pitchFamily="49" charset="-122"/>
                <a:ea typeface="黑体" pitchFamily="49" charset="-122"/>
              </a:rPr>
              <a:t>建设成果</a:t>
            </a:r>
          </a:p>
        </p:txBody>
      </p:sp>
      <p:sp>
        <p:nvSpPr>
          <p:cNvPr id="3" name="TextBox 2"/>
          <p:cNvSpPr txBox="1"/>
          <p:nvPr/>
        </p:nvSpPr>
        <p:spPr>
          <a:xfrm>
            <a:off x="323850" y="1341438"/>
            <a:ext cx="8820150" cy="3970337"/>
          </a:xfrm>
          <a:prstGeom prst="rect">
            <a:avLst/>
          </a:prstGeom>
          <a:noFill/>
        </p:spPr>
        <p:txBody>
          <a:bodyPr>
            <a:spAutoFit/>
          </a:bodyPr>
          <a:lstStyle/>
          <a:p>
            <a:pPr lvl="1">
              <a:lnSpc>
                <a:spcPct val="150000"/>
              </a:lnSpc>
              <a:defRPr/>
            </a:pPr>
            <a:r>
              <a:rPr lang="zh-CN" altLang="en-US" dirty="0">
                <a:effectLst>
                  <a:outerShdw blurRad="38100" dist="38100" dir="2700000" algn="tl">
                    <a:srgbClr val="000000">
                      <a:alpha val="43137"/>
                    </a:srgbClr>
                  </a:outerShdw>
                </a:effectLst>
                <a:latin typeface="华文中宋" pitchFamily="2" charset="-122"/>
                <a:ea typeface="华文中宋" pitchFamily="2" charset="-122"/>
              </a:rPr>
              <a:t>建设成果：       </a:t>
            </a:r>
            <a:endParaRPr lang="en-US" altLang="zh-CN" dirty="0">
              <a:effectLst>
                <a:outerShdw blurRad="38100" dist="38100" dir="2700000" algn="tl">
                  <a:srgbClr val="000000">
                    <a:alpha val="43137"/>
                  </a:srgbClr>
                </a:outerShdw>
              </a:effectLst>
              <a:latin typeface="华文中宋" pitchFamily="2" charset="-122"/>
              <a:ea typeface="华文中宋" pitchFamily="2" charset="-122"/>
            </a:endParaRPr>
          </a:p>
          <a:p>
            <a:pPr lvl="1">
              <a:lnSpc>
                <a:spcPct val="150000"/>
              </a:lnSpc>
              <a:defRPr/>
            </a:pPr>
            <a:r>
              <a:rPr lang="zh-CN" altLang="en-US" dirty="0">
                <a:effectLst>
                  <a:outerShdw blurRad="38100" dist="38100" dir="2700000" algn="tl">
                    <a:srgbClr val="000000">
                      <a:alpha val="43137"/>
                    </a:srgbClr>
                  </a:outerShdw>
                </a:effectLst>
                <a:latin typeface="华文中宋" pitchFamily="2" charset="-122"/>
                <a:ea typeface="华文中宋" pitchFamily="2" charset="-122"/>
              </a:rPr>
              <a:t>资源总数</a:t>
            </a:r>
            <a:r>
              <a:rPr lang="en-US" altLang="zh-CN" dirty="0">
                <a:solidFill>
                  <a:srgbClr val="C00000"/>
                </a:solidFill>
                <a:effectLst>
                  <a:outerShdw blurRad="38100" dist="38100" dir="2700000" algn="tl">
                    <a:srgbClr val="000000">
                      <a:alpha val="43137"/>
                    </a:srgbClr>
                  </a:outerShdw>
                </a:effectLst>
                <a:latin typeface="华文中宋" pitchFamily="2" charset="-122"/>
                <a:ea typeface="华文中宋" pitchFamily="2" charset="-122"/>
              </a:rPr>
              <a:t>90000</a:t>
            </a:r>
            <a:r>
              <a:rPr lang="zh-CN" altLang="en-US" dirty="0">
                <a:effectLst>
                  <a:outerShdw blurRad="38100" dist="38100" dir="2700000" algn="tl">
                    <a:srgbClr val="000000">
                      <a:alpha val="43137"/>
                    </a:srgbClr>
                  </a:outerShdw>
                </a:effectLst>
                <a:latin typeface="华文中宋" pitchFamily="2" charset="-122"/>
                <a:ea typeface="华文中宋" pitchFamily="2" charset="-122"/>
              </a:rPr>
              <a:t>余条</a:t>
            </a:r>
            <a:endParaRPr lang="en-US" altLang="zh-CN" dirty="0">
              <a:effectLst>
                <a:outerShdw blurRad="38100" dist="38100" dir="2700000" algn="tl">
                  <a:srgbClr val="000000">
                    <a:alpha val="43137"/>
                  </a:srgbClr>
                </a:outerShdw>
              </a:effectLst>
              <a:latin typeface="华文中宋" pitchFamily="2" charset="-122"/>
              <a:ea typeface="华文中宋" pitchFamily="2" charset="-122"/>
            </a:endParaRPr>
          </a:p>
          <a:p>
            <a:pPr lvl="1">
              <a:lnSpc>
                <a:spcPct val="150000"/>
              </a:lnSpc>
              <a:defRPr/>
            </a:pPr>
            <a:r>
              <a:rPr lang="zh-CN" altLang="en-US" dirty="0">
                <a:effectLst>
                  <a:outerShdw blurRad="38100" dist="38100" dir="2700000" algn="tl">
                    <a:srgbClr val="000000">
                      <a:alpha val="43137"/>
                    </a:srgbClr>
                  </a:outerShdw>
                </a:effectLst>
                <a:latin typeface="华文中宋" pitchFamily="2" charset="-122"/>
                <a:ea typeface="华文中宋" pitchFamily="2" charset="-122"/>
              </a:rPr>
              <a:t>课程</a:t>
            </a:r>
            <a:r>
              <a:rPr lang="zh-CN" altLang="en-US" dirty="0" smtClean="0">
                <a:effectLst>
                  <a:outerShdw blurRad="38100" dist="38100" dir="2700000" algn="tl">
                    <a:srgbClr val="000000">
                      <a:alpha val="43137"/>
                    </a:srgbClr>
                  </a:outerShdw>
                </a:effectLst>
                <a:latin typeface="华文中宋" pitchFamily="2" charset="-122"/>
                <a:ea typeface="华文中宋" pitchFamily="2" charset="-122"/>
              </a:rPr>
              <a:t>总数</a:t>
            </a:r>
            <a:r>
              <a:rPr lang="en-US" altLang="zh-CN" dirty="0" smtClean="0">
                <a:solidFill>
                  <a:srgbClr val="C00000"/>
                </a:solidFill>
                <a:effectLst>
                  <a:outerShdw blurRad="38100" dist="38100" dir="2700000" algn="tl">
                    <a:srgbClr val="000000">
                      <a:alpha val="43137"/>
                    </a:srgbClr>
                  </a:outerShdw>
                </a:effectLst>
                <a:latin typeface="华文中宋" pitchFamily="2" charset="-122"/>
                <a:ea typeface="华文中宋" pitchFamily="2" charset="-122"/>
              </a:rPr>
              <a:t>600</a:t>
            </a:r>
            <a:r>
              <a:rPr lang="zh-CN" altLang="en-US" dirty="0">
                <a:solidFill>
                  <a:srgbClr val="C00000"/>
                </a:solidFill>
              </a:rPr>
              <a:t>余</a:t>
            </a:r>
            <a:r>
              <a:rPr lang="zh-CN" altLang="en-US" dirty="0" smtClean="0">
                <a:effectLst>
                  <a:outerShdw blurRad="38100" dist="38100" dir="2700000" algn="tl">
                    <a:srgbClr val="000000">
                      <a:alpha val="43137"/>
                    </a:srgbClr>
                  </a:outerShdw>
                </a:effectLst>
                <a:latin typeface="华文中宋" pitchFamily="2" charset="-122"/>
                <a:ea typeface="华文中宋" pitchFamily="2" charset="-122"/>
              </a:rPr>
              <a:t>门</a:t>
            </a:r>
            <a:endParaRPr lang="en-US" altLang="zh-CN" dirty="0">
              <a:effectLst>
                <a:outerShdw blurRad="38100" dist="38100" dir="2700000" algn="tl">
                  <a:srgbClr val="000000">
                    <a:alpha val="43137"/>
                  </a:srgbClr>
                </a:outerShdw>
              </a:effectLst>
              <a:latin typeface="华文中宋" pitchFamily="2" charset="-122"/>
              <a:ea typeface="华文中宋" pitchFamily="2" charset="-122"/>
            </a:endParaRPr>
          </a:p>
          <a:p>
            <a:pPr lvl="1">
              <a:lnSpc>
                <a:spcPct val="150000"/>
              </a:lnSpc>
              <a:defRPr/>
            </a:pPr>
            <a:r>
              <a:rPr lang="zh-CN" altLang="en-US" dirty="0">
                <a:effectLst>
                  <a:outerShdw blurRad="38100" dist="38100" dir="2700000" algn="tl">
                    <a:srgbClr val="000000">
                      <a:alpha val="43137"/>
                    </a:srgbClr>
                  </a:outerShdw>
                </a:effectLst>
                <a:latin typeface="华文中宋" pitchFamily="2" charset="-122"/>
                <a:ea typeface="华文中宋" pitchFamily="2" charset="-122"/>
              </a:rPr>
              <a:t>注册用户</a:t>
            </a:r>
            <a:r>
              <a:rPr lang="zh-CN" altLang="en-US" dirty="0" smtClean="0">
                <a:effectLst>
                  <a:outerShdw blurRad="38100" dist="38100" dir="2700000" algn="tl">
                    <a:srgbClr val="000000">
                      <a:alpha val="43137"/>
                    </a:srgbClr>
                  </a:outerShdw>
                </a:effectLst>
                <a:latin typeface="华文中宋" pitchFamily="2" charset="-122"/>
                <a:ea typeface="华文中宋" pitchFamily="2" charset="-122"/>
              </a:rPr>
              <a:t>数</a:t>
            </a:r>
            <a:r>
              <a:rPr lang="en-US" altLang="zh-CN" dirty="0" smtClean="0">
                <a:solidFill>
                  <a:srgbClr val="C00000"/>
                </a:solidFill>
              </a:rPr>
              <a:t>70000</a:t>
            </a:r>
            <a:r>
              <a:rPr lang="zh-CN" altLang="en-US" dirty="0" smtClean="0">
                <a:solidFill>
                  <a:srgbClr val="C00000"/>
                </a:solidFill>
              </a:rPr>
              <a:t>余</a:t>
            </a:r>
            <a:r>
              <a:rPr lang="zh-CN" altLang="en-US" dirty="0" smtClean="0">
                <a:effectLst>
                  <a:outerShdw blurRad="38100" dist="38100" dir="2700000" algn="tl">
                    <a:srgbClr val="000000">
                      <a:alpha val="43137"/>
                    </a:srgbClr>
                  </a:outerShdw>
                </a:effectLst>
                <a:latin typeface="华文中宋" pitchFamily="2" charset="-122"/>
                <a:ea typeface="华文中宋" pitchFamily="2" charset="-122"/>
              </a:rPr>
              <a:t>位</a:t>
            </a:r>
            <a:endParaRPr lang="en-US" altLang="zh-CN" dirty="0">
              <a:effectLst>
                <a:outerShdw blurRad="38100" dist="38100" dir="2700000" algn="tl">
                  <a:srgbClr val="000000">
                    <a:alpha val="43137"/>
                  </a:srgbClr>
                </a:outerShdw>
              </a:effectLst>
              <a:latin typeface="华文中宋" pitchFamily="2" charset="-122"/>
              <a:ea typeface="华文中宋" pitchFamily="2" charset="-122"/>
            </a:endParaRPr>
          </a:p>
          <a:p>
            <a:pPr lvl="1">
              <a:lnSpc>
                <a:spcPct val="150000"/>
              </a:lnSpc>
              <a:defRPr/>
            </a:pPr>
            <a:endParaRPr lang="en-US" altLang="zh-CN" dirty="0">
              <a:effectLst>
                <a:outerShdw blurRad="38100" dist="38100" dir="2700000" algn="tl">
                  <a:srgbClr val="000000">
                    <a:alpha val="43137"/>
                  </a:srgbClr>
                </a:outerShdw>
              </a:effectLst>
              <a:latin typeface="华文中宋" pitchFamily="2" charset="-122"/>
              <a:ea typeface="华文中宋" pitchFamily="2" charset="-122"/>
            </a:endParaRPr>
          </a:p>
          <a:p>
            <a:pPr>
              <a:lnSpc>
                <a:spcPct val="150000"/>
              </a:lnSpc>
              <a:defRPr/>
            </a:pPr>
            <a:r>
              <a:rPr lang="zh-CN" altLang="en-US" dirty="0">
                <a:effectLst>
                  <a:outerShdw blurRad="38100" dist="38100" dir="2700000" algn="tl">
                    <a:srgbClr val="000000">
                      <a:alpha val="43137"/>
                    </a:srgbClr>
                  </a:outerShdw>
                </a:effectLst>
                <a:latin typeface="华文中宋" pitchFamily="2" charset="-122"/>
                <a:ea typeface="华文中宋" pitchFamily="2" charset="-122"/>
              </a:rPr>
              <a:t>     目前，第一批</a:t>
            </a:r>
            <a:r>
              <a:rPr lang="en-US" altLang="zh-CN" dirty="0">
                <a:effectLst>
                  <a:outerShdw blurRad="38100" dist="38100" dir="2700000" algn="tl">
                    <a:srgbClr val="000000">
                      <a:alpha val="43137"/>
                    </a:srgbClr>
                  </a:outerShdw>
                </a:effectLst>
                <a:latin typeface="华文中宋" pitchFamily="2" charset="-122"/>
                <a:ea typeface="华文中宋" pitchFamily="2" charset="-122"/>
              </a:rPr>
              <a:t>11</a:t>
            </a:r>
            <a:r>
              <a:rPr lang="zh-CN" altLang="en-US" dirty="0">
                <a:effectLst>
                  <a:outerShdw blurRad="38100" dist="38100" dir="2700000" algn="tl">
                    <a:srgbClr val="000000">
                      <a:alpha val="43137"/>
                    </a:srgbClr>
                  </a:outerShdw>
                </a:effectLst>
                <a:latin typeface="华文中宋" pitchFamily="2" charset="-122"/>
                <a:ea typeface="华文中宋" pitchFamily="2" charset="-122"/>
              </a:rPr>
              <a:t>个专业全部上线运行，其中数控技术、汽车检测与维修、道路桥梁工程技术三个专业已进入验收流程。</a:t>
            </a:r>
            <a:endParaRPr lang="en-US" altLang="zh-CN" dirty="0">
              <a:effectLst>
                <a:outerShdw blurRad="38100" dist="38100" dir="2700000" algn="tl">
                  <a:srgbClr val="000000">
                    <a:alpha val="43137"/>
                  </a:srgbClr>
                </a:outerShdw>
              </a:effectLst>
              <a:latin typeface="华文中宋" pitchFamily="2" charset="-122"/>
              <a:ea typeface="华文中宋" pitchFamily="2" charset="-122"/>
            </a:endParaRPr>
          </a:p>
        </p:txBody>
      </p:sp>
    </p:spTree>
  </p:cSld>
  <p:clrMapOvr>
    <a:masterClrMapping/>
  </p:clrMapOvr>
  <p:timing>
    <p:tnLst>
      <p:par>
        <p:cTn xmlns:p14="http://schemas.microsoft.com/office/powerpoint/2010/mai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4"/>
          <p:cNvSpPr>
            <a:spLocks noGrp="1" noChangeArrowheads="1"/>
          </p:cNvSpPr>
          <p:nvPr>
            <p:ph type="ctrTitle" idx="4294967295"/>
          </p:nvPr>
        </p:nvSpPr>
        <p:spPr>
          <a:xfrm>
            <a:off x="0" y="2571750"/>
            <a:ext cx="9144000" cy="1470025"/>
          </a:xfrm>
          <a:solidFill>
            <a:schemeClr val="accent1">
              <a:alpha val="96077"/>
            </a:schemeClr>
          </a:solidFill>
        </p:spPr>
        <p:txBody>
          <a:bodyPr anchorCtr="1"/>
          <a:lstStyle/>
          <a:p>
            <a:pPr algn="ctr" eaLnBrk="1" hangingPunct="1"/>
            <a:r>
              <a:rPr lang="zh-CN" altLang="en-US" sz="5400" dirty="0" smtClean="0">
                <a:solidFill>
                  <a:srgbClr val="000099"/>
                </a:solidFill>
                <a:latin typeface="华文隶书" pitchFamily="2" charset="-122"/>
                <a:ea typeface="华文隶书" pitchFamily="2" charset="-122"/>
              </a:rPr>
              <a:t>平台设计思路</a:t>
            </a:r>
          </a:p>
        </p:txBody>
      </p:sp>
    </p:spTree>
  </p:cSld>
  <p:clrMapOvr>
    <a:masterClrMapping/>
  </p:clrMapOvr>
  <p:timing>
    <p:tnLst>
      <p:par>
        <p:cTn xmlns:p14="http://schemas.microsoft.com/office/powerpoint/2010/mai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pPr eaLnBrk="1" hangingPunct="1"/>
            <a:r>
              <a:rPr lang="zh-CN" altLang="en-US" dirty="0" smtClean="0"/>
              <a:t>通用框架</a:t>
            </a:r>
          </a:p>
        </p:txBody>
      </p:sp>
      <p:sp>
        <p:nvSpPr>
          <p:cNvPr id="6147" name="Rectangle 5"/>
          <p:cNvSpPr>
            <a:spLocks noChangeArrowheads="1"/>
          </p:cNvSpPr>
          <p:nvPr/>
        </p:nvSpPr>
        <p:spPr bwMode="auto">
          <a:xfrm>
            <a:off x="0" y="2024063"/>
            <a:ext cx="9144000" cy="0"/>
          </a:xfrm>
          <a:prstGeom prst="rect">
            <a:avLst/>
          </a:prstGeom>
          <a:noFill/>
          <a:ln w="9525">
            <a:noFill/>
            <a:miter lim="800000"/>
            <a:headEnd/>
            <a:tailEnd/>
          </a:ln>
        </p:spPr>
        <p:txBody>
          <a:bodyPr wrap="none" anchor="ctr">
            <a:spAutoFit/>
          </a:bodyPr>
          <a:lstStyle/>
          <a:p>
            <a:endParaRPr lang="zh-CN" altLang="en-US"/>
          </a:p>
        </p:txBody>
      </p:sp>
      <p:sp>
        <p:nvSpPr>
          <p:cNvPr id="6148" name="Rectangle 2"/>
          <p:cNvSpPr>
            <a:spLocks noChangeArrowheads="1"/>
          </p:cNvSpPr>
          <p:nvPr/>
        </p:nvSpPr>
        <p:spPr bwMode="auto">
          <a:xfrm>
            <a:off x="2124075" y="5589588"/>
            <a:ext cx="5875338" cy="457200"/>
          </a:xfrm>
          <a:prstGeom prst="rect">
            <a:avLst/>
          </a:prstGeom>
          <a:noFill/>
          <a:ln w="9525" algn="ctr">
            <a:noFill/>
            <a:miter lim="800000"/>
            <a:headEnd/>
            <a:tailEnd/>
          </a:ln>
        </p:spPr>
        <p:txBody>
          <a:bodyPr>
            <a:spAutoFit/>
          </a:bodyPr>
          <a:lstStyle/>
          <a:p>
            <a:pPr algn="ctr"/>
            <a:r>
              <a:rPr lang="zh-CN" altLang="en-US" sz="2400" b="1" dirty="0" smtClean="0">
                <a:latin typeface="楷体" pitchFamily="49" charset="-122"/>
                <a:ea typeface="楷体" pitchFamily="49" charset="-122"/>
                <a:cs typeface="Times New Roman" pitchFamily="18" charset="0"/>
              </a:rPr>
              <a:t>教学</a:t>
            </a:r>
            <a:r>
              <a:rPr lang="zh-CN" altLang="en-US" sz="2400" b="1" dirty="0">
                <a:latin typeface="楷体" pitchFamily="49" charset="-122"/>
                <a:ea typeface="楷体" pitchFamily="49" charset="-122"/>
                <a:cs typeface="Times New Roman" pitchFamily="18" charset="0"/>
              </a:rPr>
              <a:t>资源库基础框架结构</a:t>
            </a:r>
          </a:p>
        </p:txBody>
      </p:sp>
      <p:grpSp>
        <p:nvGrpSpPr>
          <p:cNvPr id="2" name="Group 31"/>
          <p:cNvGrpSpPr>
            <a:grpSpLocks/>
          </p:cNvGrpSpPr>
          <p:nvPr/>
        </p:nvGrpSpPr>
        <p:grpSpPr bwMode="auto">
          <a:xfrm>
            <a:off x="1692275" y="3284538"/>
            <a:ext cx="2016125" cy="2089150"/>
            <a:chOff x="295" y="2251"/>
            <a:chExt cx="1270" cy="1316"/>
          </a:xfrm>
        </p:grpSpPr>
        <p:grpSp>
          <p:nvGrpSpPr>
            <p:cNvPr id="3" name="Group 28"/>
            <p:cNvGrpSpPr>
              <a:grpSpLocks/>
            </p:cNvGrpSpPr>
            <p:nvPr/>
          </p:nvGrpSpPr>
          <p:grpSpPr bwMode="auto">
            <a:xfrm>
              <a:off x="295" y="2251"/>
              <a:ext cx="1270" cy="1316"/>
              <a:chOff x="295" y="2251"/>
              <a:chExt cx="1270" cy="1316"/>
            </a:xfrm>
          </p:grpSpPr>
          <p:sp>
            <p:nvSpPr>
              <p:cNvPr id="6172" name="Rectangle 19"/>
              <p:cNvSpPr>
                <a:spLocks noChangeArrowheads="1"/>
              </p:cNvSpPr>
              <p:nvPr/>
            </p:nvSpPr>
            <p:spPr bwMode="auto">
              <a:xfrm>
                <a:off x="295" y="2251"/>
                <a:ext cx="1270" cy="1316"/>
              </a:xfrm>
              <a:prstGeom prst="rect">
                <a:avLst/>
              </a:prstGeom>
              <a:solidFill>
                <a:schemeClr val="bg1"/>
              </a:solidFill>
              <a:ln w="25400" algn="ctr">
                <a:solidFill>
                  <a:srgbClr val="800000"/>
                </a:solidFill>
                <a:miter lim="800000"/>
                <a:headEnd/>
                <a:tailEnd/>
              </a:ln>
            </p:spPr>
            <p:txBody>
              <a:bodyPr wrap="none" anchor="ctr"/>
              <a:lstStyle/>
              <a:p>
                <a:endParaRPr lang="zh-CN" altLang="en-US"/>
              </a:p>
            </p:txBody>
          </p:sp>
          <p:sp>
            <p:nvSpPr>
              <p:cNvPr id="6173" name="Rectangle 20"/>
              <p:cNvSpPr>
                <a:spLocks noChangeArrowheads="1"/>
              </p:cNvSpPr>
              <p:nvPr/>
            </p:nvSpPr>
            <p:spPr bwMode="auto">
              <a:xfrm>
                <a:off x="295" y="2251"/>
                <a:ext cx="1270" cy="409"/>
              </a:xfrm>
              <a:prstGeom prst="rect">
                <a:avLst/>
              </a:prstGeom>
              <a:solidFill>
                <a:srgbClr val="FFCC00"/>
              </a:solidFill>
              <a:ln w="25400" algn="ctr">
                <a:solidFill>
                  <a:srgbClr val="800000"/>
                </a:solidFill>
                <a:miter lim="800000"/>
                <a:headEnd/>
                <a:tailEnd/>
              </a:ln>
            </p:spPr>
            <p:txBody>
              <a:bodyPr wrap="none" anchor="ctr"/>
              <a:lstStyle/>
              <a:p>
                <a:r>
                  <a:rPr lang="en-US" altLang="zh-CN"/>
                  <a:t>I:</a:t>
                </a:r>
                <a:r>
                  <a:rPr lang="zh-CN" altLang="en-US"/>
                  <a:t>素材级资源</a:t>
                </a:r>
              </a:p>
            </p:txBody>
          </p:sp>
        </p:grpSp>
        <p:sp>
          <p:nvSpPr>
            <p:cNvPr id="6168" name="Rectangle 5"/>
            <p:cNvSpPr>
              <a:spLocks noChangeArrowheads="1"/>
            </p:cNvSpPr>
            <p:nvPr/>
          </p:nvSpPr>
          <p:spPr bwMode="auto">
            <a:xfrm>
              <a:off x="340" y="2750"/>
              <a:ext cx="545" cy="317"/>
            </a:xfrm>
            <a:prstGeom prst="rect">
              <a:avLst/>
            </a:prstGeom>
            <a:solidFill>
              <a:schemeClr val="bg1"/>
            </a:solidFill>
            <a:ln w="15875" algn="ctr">
              <a:solidFill>
                <a:srgbClr val="003366"/>
              </a:solidFill>
              <a:miter lim="800000"/>
              <a:headEnd/>
              <a:tailEnd/>
            </a:ln>
          </p:spPr>
          <p:txBody>
            <a:bodyPr wrap="none" anchor="ctr"/>
            <a:lstStyle/>
            <a:p>
              <a:r>
                <a:rPr lang="zh-CN" altLang="en-US" sz="1400"/>
                <a:t>动画</a:t>
              </a:r>
            </a:p>
          </p:txBody>
        </p:sp>
        <p:sp>
          <p:nvSpPr>
            <p:cNvPr id="6169" name="Rectangle 6"/>
            <p:cNvSpPr>
              <a:spLocks noChangeArrowheads="1"/>
            </p:cNvSpPr>
            <p:nvPr/>
          </p:nvSpPr>
          <p:spPr bwMode="auto">
            <a:xfrm>
              <a:off x="974" y="2750"/>
              <a:ext cx="545" cy="317"/>
            </a:xfrm>
            <a:prstGeom prst="rect">
              <a:avLst/>
            </a:prstGeom>
            <a:solidFill>
              <a:schemeClr val="bg1"/>
            </a:solidFill>
            <a:ln w="15875" algn="ctr">
              <a:solidFill>
                <a:srgbClr val="003366"/>
              </a:solidFill>
              <a:miter lim="800000"/>
              <a:headEnd/>
              <a:tailEnd/>
            </a:ln>
          </p:spPr>
          <p:txBody>
            <a:bodyPr wrap="none" anchor="ctr"/>
            <a:lstStyle/>
            <a:p>
              <a:r>
                <a:rPr lang="zh-CN" altLang="en-US" sz="1400"/>
                <a:t>视频</a:t>
              </a:r>
            </a:p>
          </p:txBody>
        </p:sp>
        <p:sp>
          <p:nvSpPr>
            <p:cNvPr id="6170" name="Rectangle 7"/>
            <p:cNvSpPr>
              <a:spLocks noChangeArrowheads="1"/>
            </p:cNvSpPr>
            <p:nvPr/>
          </p:nvSpPr>
          <p:spPr bwMode="auto">
            <a:xfrm>
              <a:off x="339" y="3158"/>
              <a:ext cx="545" cy="317"/>
            </a:xfrm>
            <a:prstGeom prst="rect">
              <a:avLst/>
            </a:prstGeom>
            <a:solidFill>
              <a:schemeClr val="bg1"/>
            </a:solidFill>
            <a:ln w="15875" algn="ctr">
              <a:solidFill>
                <a:srgbClr val="003366"/>
              </a:solidFill>
              <a:miter lim="800000"/>
              <a:headEnd/>
              <a:tailEnd/>
            </a:ln>
          </p:spPr>
          <p:txBody>
            <a:bodyPr wrap="none" anchor="ctr"/>
            <a:lstStyle/>
            <a:p>
              <a:r>
                <a:rPr lang="zh-CN" altLang="en-US" sz="1400"/>
                <a:t>文本</a:t>
              </a:r>
            </a:p>
          </p:txBody>
        </p:sp>
        <p:sp>
          <p:nvSpPr>
            <p:cNvPr id="6171" name="Rectangle 8"/>
            <p:cNvSpPr>
              <a:spLocks noChangeArrowheads="1"/>
            </p:cNvSpPr>
            <p:nvPr/>
          </p:nvSpPr>
          <p:spPr bwMode="auto">
            <a:xfrm>
              <a:off x="974" y="3158"/>
              <a:ext cx="545" cy="317"/>
            </a:xfrm>
            <a:prstGeom prst="rect">
              <a:avLst/>
            </a:prstGeom>
            <a:solidFill>
              <a:schemeClr val="bg1"/>
            </a:solidFill>
            <a:ln w="15875" algn="ctr">
              <a:solidFill>
                <a:srgbClr val="003366"/>
              </a:solidFill>
              <a:miter lim="800000"/>
              <a:headEnd/>
              <a:tailEnd/>
            </a:ln>
          </p:spPr>
          <p:txBody>
            <a:bodyPr wrap="none" anchor="ctr"/>
            <a:lstStyle/>
            <a:p>
              <a:r>
                <a:rPr lang="en-US" altLang="zh-CN" sz="1400">
                  <a:latin typeface="宋体" pitchFamily="2" charset="-122"/>
                </a:rPr>
                <a:t>……</a:t>
              </a:r>
              <a:endParaRPr lang="en-US" altLang="zh-CN" sz="1400"/>
            </a:p>
          </p:txBody>
        </p:sp>
      </p:grpSp>
      <p:grpSp>
        <p:nvGrpSpPr>
          <p:cNvPr id="4" name="Group 30"/>
          <p:cNvGrpSpPr>
            <a:grpSpLocks/>
          </p:cNvGrpSpPr>
          <p:nvPr/>
        </p:nvGrpSpPr>
        <p:grpSpPr bwMode="auto">
          <a:xfrm>
            <a:off x="3708400" y="2636838"/>
            <a:ext cx="2016125" cy="2089150"/>
            <a:chOff x="2154" y="1842"/>
            <a:chExt cx="1270" cy="1316"/>
          </a:xfrm>
        </p:grpSpPr>
        <p:grpSp>
          <p:nvGrpSpPr>
            <p:cNvPr id="5" name="Group 23"/>
            <p:cNvGrpSpPr>
              <a:grpSpLocks/>
            </p:cNvGrpSpPr>
            <p:nvPr/>
          </p:nvGrpSpPr>
          <p:grpSpPr bwMode="auto">
            <a:xfrm>
              <a:off x="2154" y="1842"/>
              <a:ext cx="1270" cy="1316"/>
              <a:chOff x="2200" y="2296"/>
              <a:chExt cx="1270" cy="1316"/>
            </a:xfrm>
          </p:grpSpPr>
          <p:sp>
            <p:nvSpPr>
              <p:cNvPr id="6165" name="Rectangle 21"/>
              <p:cNvSpPr>
                <a:spLocks noChangeArrowheads="1"/>
              </p:cNvSpPr>
              <p:nvPr/>
            </p:nvSpPr>
            <p:spPr bwMode="auto">
              <a:xfrm>
                <a:off x="2200" y="2296"/>
                <a:ext cx="1270" cy="1316"/>
              </a:xfrm>
              <a:prstGeom prst="rect">
                <a:avLst/>
              </a:prstGeom>
              <a:solidFill>
                <a:schemeClr val="bg1"/>
              </a:solidFill>
              <a:ln w="25400" algn="ctr">
                <a:solidFill>
                  <a:srgbClr val="800000"/>
                </a:solidFill>
                <a:miter lim="800000"/>
                <a:headEnd/>
                <a:tailEnd/>
              </a:ln>
            </p:spPr>
            <p:txBody>
              <a:bodyPr wrap="none" anchor="ctr"/>
              <a:lstStyle/>
              <a:p>
                <a:endParaRPr lang="zh-CN" altLang="en-US"/>
              </a:p>
            </p:txBody>
          </p:sp>
          <p:sp>
            <p:nvSpPr>
              <p:cNvPr id="6166" name="Rectangle 22"/>
              <p:cNvSpPr>
                <a:spLocks noChangeArrowheads="1"/>
              </p:cNvSpPr>
              <p:nvPr/>
            </p:nvSpPr>
            <p:spPr bwMode="auto">
              <a:xfrm>
                <a:off x="2200" y="2296"/>
                <a:ext cx="1270" cy="409"/>
              </a:xfrm>
              <a:prstGeom prst="rect">
                <a:avLst/>
              </a:prstGeom>
              <a:solidFill>
                <a:srgbClr val="FF6600"/>
              </a:solidFill>
              <a:ln w="25400" algn="ctr">
                <a:solidFill>
                  <a:srgbClr val="800000"/>
                </a:solidFill>
                <a:miter lim="800000"/>
                <a:headEnd/>
                <a:tailEnd/>
              </a:ln>
            </p:spPr>
            <p:txBody>
              <a:bodyPr wrap="none" anchor="ctr"/>
              <a:lstStyle/>
              <a:p>
                <a:r>
                  <a:rPr lang="en-US" altLang="zh-CN"/>
                  <a:t>II:</a:t>
                </a:r>
                <a:r>
                  <a:rPr lang="zh-CN" altLang="en-US"/>
                  <a:t>课程级资源</a:t>
                </a:r>
              </a:p>
            </p:txBody>
          </p:sp>
        </p:grpSp>
        <p:sp>
          <p:nvSpPr>
            <p:cNvPr id="6161" name="Rectangle 9"/>
            <p:cNvSpPr>
              <a:spLocks noChangeArrowheads="1"/>
            </p:cNvSpPr>
            <p:nvPr/>
          </p:nvSpPr>
          <p:spPr bwMode="auto">
            <a:xfrm>
              <a:off x="2201" y="2342"/>
              <a:ext cx="545" cy="317"/>
            </a:xfrm>
            <a:prstGeom prst="rect">
              <a:avLst/>
            </a:prstGeom>
            <a:solidFill>
              <a:schemeClr val="bg1"/>
            </a:solidFill>
            <a:ln w="15875" algn="ctr">
              <a:solidFill>
                <a:srgbClr val="33CCCC"/>
              </a:solidFill>
              <a:miter lim="800000"/>
              <a:headEnd/>
              <a:tailEnd/>
            </a:ln>
          </p:spPr>
          <p:txBody>
            <a:bodyPr wrap="none" anchor="ctr"/>
            <a:lstStyle/>
            <a:p>
              <a:r>
                <a:rPr lang="zh-CN" altLang="en-US" sz="1400"/>
                <a:t>课程介绍</a:t>
              </a:r>
            </a:p>
          </p:txBody>
        </p:sp>
        <p:sp>
          <p:nvSpPr>
            <p:cNvPr id="6162" name="Rectangle 10"/>
            <p:cNvSpPr>
              <a:spLocks noChangeArrowheads="1"/>
            </p:cNvSpPr>
            <p:nvPr/>
          </p:nvSpPr>
          <p:spPr bwMode="auto">
            <a:xfrm>
              <a:off x="2835" y="2342"/>
              <a:ext cx="545" cy="317"/>
            </a:xfrm>
            <a:prstGeom prst="rect">
              <a:avLst/>
            </a:prstGeom>
            <a:solidFill>
              <a:schemeClr val="bg1"/>
            </a:solidFill>
            <a:ln w="15875" algn="ctr">
              <a:solidFill>
                <a:srgbClr val="33CCCC"/>
              </a:solidFill>
              <a:miter lim="800000"/>
              <a:headEnd/>
              <a:tailEnd/>
            </a:ln>
          </p:spPr>
          <p:txBody>
            <a:bodyPr wrap="none" anchor="ctr"/>
            <a:lstStyle/>
            <a:p>
              <a:r>
                <a:rPr lang="zh-CN" altLang="en-US" sz="1400" dirty="0"/>
                <a:t>课程标准</a:t>
              </a:r>
            </a:p>
          </p:txBody>
        </p:sp>
        <p:sp>
          <p:nvSpPr>
            <p:cNvPr id="6163" name="Rectangle 11"/>
            <p:cNvSpPr>
              <a:spLocks noChangeArrowheads="1"/>
            </p:cNvSpPr>
            <p:nvPr/>
          </p:nvSpPr>
          <p:spPr bwMode="auto">
            <a:xfrm>
              <a:off x="2200" y="2750"/>
              <a:ext cx="545" cy="317"/>
            </a:xfrm>
            <a:prstGeom prst="rect">
              <a:avLst/>
            </a:prstGeom>
            <a:solidFill>
              <a:schemeClr val="bg1"/>
            </a:solidFill>
            <a:ln w="15875" algn="ctr">
              <a:solidFill>
                <a:srgbClr val="33CCCC"/>
              </a:solidFill>
              <a:miter lim="800000"/>
              <a:headEnd/>
              <a:tailEnd/>
            </a:ln>
          </p:spPr>
          <p:txBody>
            <a:bodyPr wrap="none" anchor="ctr"/>
            <a:lstStyle/>
            <a:p>
              <a:r>
                <a:rPr lang="zh-CN" altLang="en-US" sz="1400" dirty="0"/>
                <a:t>学习单元</a:t>
              </a:r>
            </a:p>
          </p:txBody>
        </p:sp>
        <p:sp>
          <p:nvSpPr>
            <p:cNvPr id="6164" name="Rectangle 12"/>
            <p:cNvSpPr>
              <a:spLocks noChangeArrowheads="1"/>
            </p:cNvSpPr>
            <p:nvPr/>
          </p:nvSpPr>
          <p:spPr bwMode="auto">
            <a:xfrm>
              <a:off x="2835" y="2750"/>
              <a:ext cx="545" cy="317"/>
            </a:xfrm>
            <a:prstGeom prst="rect">
              <a:avLst/>
            </a:prstGeom>
            <a:solidFill>
              <a:schemeClr val="bg1"/>
            </a:solidFill>
            <a:ln w="15875" algn="ctr">
              <a:solidFill>
                <a:srgbClr val="33CCCC"/>
              </a:solidFill>
              <a:miter lim="800000"/>
              <a:headEnd/>
              <a:tailEnd/>
            </a:ln>
          </p:spPr>
          <p:txBody>
            <a:bodyPr wrap="none" anchor="ctr"/>
            <a:lstStyle/>
            <a:p>
              <a:r>
                <a:rPr lang="en-US" altLang="zh-CN" sz="1400">
                  <a:latin typeface="宋体" pitchFamily="2" charset="-122"/>
                </a:rPr>
                <a:t>……</a:t>
              </a:r>
              <a:endParaRPr lang="en-US" altLang="zh-CN" sz="1400"/>
            </a:p>
          </p:txBody>
        </p:sp>
      </p:grpSp>
      <p:grpSp>
        <p:nvGrpSpPr>
          <p:cNvPr id="6" name="Group 32"/>
          <p:cNvGrpSpPr>
            <a:grpSpLocks/>
          </p:cNvGrpSpPr>
          <p:nvPr/>
        </p:nvGrpSpPr>
        <p:grpSpPr bwMode="auto">
          <a:xfrm>
            <a:off x="5724525" y="1916113"/>
            <a:ext cx="2016125" cy="2592387"/>
            <a:chOff x="3606" y="1207"/>
            <a:chExt cx="1270" cy="1633"/>
          </a:xfrm>
        </p:grpSpPr>
        <p:sp>
          <p:nvSpPr>
            <p:cNvPr id="6152" name="Rectangle 26"/>
            <p:cNvSpPr>
              <a:spLocks noChangeArrowheads="1"/>
            </p:cNvSpPr>
            <p:nvPr/>
          </p:nvSpPr>
          <p:spPr bwMode="auto">
            <a:xfrm>
              <a:off x="3606" y="1207"/>
              <a:ext cx="1270" cy="1633"/>
            </a:xfrm>
            <a:prstGeom prst="rect">
              <a:avLst/>
            </a:prstGeom>
            <a:solidFill>
              <a:schemeClr val="bg1"/>
            </a:solidFill>
            <a:ln w="25400" algn="ctr">
              <a:solidFill>
                <a:srgbClr val="800000"/>
              </a:solidFill>
              <a:miter lim="800000"/>
              <a:headEnd/>
              <a:tailEnd/>
            </a:ln>
          </p:spPr>
          <p:txBody>
            <a:bodyPr wrap="none" anchor="ctr"/>
            <a:lstStyle/>
            <a:p>
              <a:endParaRPr lang="zh-CN" altLang="en-US"/>
            </a:p>
          </p:txBody>
        </p:sp>
        <p:sp>
          <p:nvSpPr>
            <p:cNvPr id="6153" name="Rectangle 27"/>
            <p:cNvSpPr>
              <a:spLocks noChangeArrowheads="1"/>
            </p:cNvSpPr>
            <p:nvPr/>
          </p:nvSpPr>
          <p:spPr bwMode="auto">
            <a:xfrm>
              <a:off x="3606" y="1207"/>
              <a:ext cx="1270" cy="454"/>
            </a:xfrm>
            <a:prstGeom prst="rect">
              <a:avLst/>
            </a:prstGeom>
            <a:solidFill>
              <a:srgbClr val="FF00FF"/>
            </a:solidFill>
            <a:ln w="25400" algn="ctr">
              <a:solidFill>
                <a:srgbClr val="800000"/>
              </a:solidFill>
              <a:miter lim="800000"/>
              <a:headEnd/>
              <a:tailEnd/>
            </a:ln>
          </p:spPr>
          <p:txBody>
            <a:bodyPr wrap="none" anchor="ctr"/>
            <a:lstStyle/>
            <a:p>
              <a:r>
                <a:rPr lang="en-US" altLang="zh-CN"/>
                <a:t>III:</a:t>
              </a:r>
              <a:r>
                <a:rPr lang="zh-CN" altLang="en-US"/>
                <a:t>专业级资源</a:t>
              </a:r>
            </a:p>
          </p:txBody>
        </p:sp>
        <p:sp>
          <p:nvSpPr>
            <p:cNvPr id="6154" name="Rectangle 13"/>
            <p:cNvSpPr>
              <a:spLocks noChangeArrowheads="1"/>
            </p:cNvSpPr>
            <p:nvPr/>
          </p:nvSpPr>
          <p:spPr bwMode="auto">
            <a:xfrm>
              <a:off x="3653" y="1752"/>
              <a:ext cx="545" cy="302"/>
            </a:xfrm>
            <a:prstGeom prst="rect">
              <a:avLst/>
            </a:prstGeom>
            <a:solidFill>
              <a:schemeClr val="bg1"/>
            </a:solidFill>
            <a:ln w="9525" algn="ctr">
              <a:solidFill>
                <a:schemeClr val="accent2"/>
              </a:solidFill>
              <a:miter lim="800000"/>
              <a:headEnd/>
              <a:tailEnd/>
            </a:ln>
          </p:spPr>
          <p:txBody>
            <a:bodyPr wrap="none" anchor="ctr"/>
            <a:lstStyle/>
            <a:p>
              <a:r>
                <a:rPr lang="zh-CN" altLang="en-US" sz="1400"/>
                <a:t>专业介绍</a:t>
              </a:r>
            </a:p>
          </p:txBody>
        </p:sp>
        <p:sp>
          <p:nvSpPr>
            <p:cNvPr id="6155" name="Rectangle 14"/>
            <p:cNvSpPr>
              <a:spLocks noChangeArrowheads="1"/>
            </p:cNvSpPr>
            <p:nvPr/>
          </p:nvSpPr>
          <p:spPr bwMode="auto">
            <a:xfrm>
              <a:off x="4287" y="1752"/>
              <a:ext cx="545" cy="302"/>
            </a:xfrm>
            <a:prstGeom prst="rect">
              <a:avLst/>
            </a:prstGeom>
            <a:solidFill>
              <a:schemeClr val="bg1"/>
            </a:solidFill>
            <a:ln w="9525" algn="ctr">
              <a:solidFill>
                <a:schemeClr val="accent2"/>
              </a:solidFill>
              <a:miter lim="800000"/>
              <a:headEnd/>
              <a:tailEnd/>
            </a:ln>
          </p:spPr>
          <p:txBody>
            <a:bodyPr wrap="none" anchor="ctr"/>
            <a:lstStyle/>
            <a:p>
              <a:r>
                <a:rPr lang="zh-CN" altLang="en-US" sz="1400"/>
                <a:t>专业标准</a:t>
              </a:r>
            </a:p>
          </p:txBody>
        </p:sp>
        <p:sp>
          <p:nvSpPr>
            <p:cNvPr id="6156" name="Rectangle 15"/>
            <p:cNvSpPr>
              <a:spLocks noChangeArrowheads="1"/>
            </p:cNvSpPr>
            <p:nvPr/>
          </p:nvSpPr>
          <p:spPr bwMode="auto">
            <a:xfrm>
              <a:off x="3652" y="2115"/>
              <a:ext cx="545" cy="302"/>
            </a:xfrm>
            <a:prstGeom prst="rect">
              <a:avLst/>
            </a:prstGeom>
            <a:solidFill>
              <a:schemeClr val="bg1"/>
            </a:solidFill>
            <a:ln w="9525" algn="ctr">
              <a:solidFill>
                <a:schemeClr val="accent2"/>
              </a:solidFill>
              <a:miter lim="800000"/>
              <a:headEnd/>
              <a:tailEnd/>
            </a:ln>
          </p:spPr>
          <p:txBody>
            <a:bodyPr wrap="none" anchor="ctr"/>
            <a:lstStyle/>
            <a:p>
              <a:r>
                <a:rPr lang="zh-CN" altLang="en-US" sz="1400"/>
                <a:t>行业标准</a:t>
              </a:r>
            </a:p>
          </p:txBody>
        </p:sp>
        <p:sp>
          <p:nvSpPr>
            <p:cNvPr id="6157" name="Rectangle 16"/>
            <p:cNvSpPr>
              <a:spLocks noChangeArrowheads="1"/>
            </p:cNvSpPr>
            <p:nvPr/>
          </p:nvSpPr>
          <p:spPr bwMode="auto">
            <a:xfrm>
              <a:off x="4287" y="2115"/>
              <a:ext cx="545" cy="302"/>
            </a:xfrm>
            <a:prstGeom prst="rect">
              <a:avLst/>
            </a:prstGeom>
            <a:solidFill>
              <a:schemeClr val="bg1"/>
            </a:solidFill>
            <a:ln w="9525" algn="ctr">
              <a:solidFill>
                <a:schemeClr val="accent2"/>
              </a:solidFill>
              <a:miter lim="800000"/>
              <a:headEnd/>
              <a:tailEnd/>
            </a:ln>
          </p:spPr>
          <p:txBody>
            <a:bodyPr wrap="none" anchor="ctr"/>
            <a:lstStyle/>
            <a:p>
              <a:r>
                <a:rPr lang="zh-CN" altLang="en-US" sz="1400"/>
                <a:t>培训资料</a:t>
              </a:r>
            </a:p>
          </p:txBody>
        </p:sp>
        <p:sp>
          <p:nvSpPr>
            <p:cNvPr id="6158" name="Rectangle 17"/>
            <p:cNvSpPr>
              <a:spLocks noChangeArrowheads="1"/>
            </p:cNvSpPr>
            <p:nvPr/>
          </p:nvSpPr>
          <p:spPr bwMode="auto">
            <a:xfrm>
              <a:off x="3652" y="2478"/>
              <a:ext cx="545" cy="302"/>
            </a:xfrm>
            <a:prstGeom prst="rect">
              <a:avLst/>
            </a:prstGeom>
            <a:solidFill>
              <a:schemeClr val="bg1"/>
            </a:solidFill>
            <a:ln w="9525" algn="ctr">
              <a:solidFill>
                <a:schemeClr val="accent2"/>
              </a:solidFill>
              <a:miter lim="800000"/>
              <a:headEnd/>
              <a:tailEnd/>
            </a:ln>
          </p:spPr>
          <p:txBody>
            <a:bodyPr wrap="none" anchor="ctr"/>
            <a:lstStyle/>
            <a:p>
              <a:r>
                <a:rPr lang="zh-CN" altLang="en-US" sz="1400"/>
                <a:t>资格认证</a:t>
              </a:r>
            </a:p>
          </p:txBody>
        </p:sp>
        <p:sp>
          <p:nvSpPr>
            <p:cNvPr id="6159" name="Rectangle 18"/>
            <p:cNvSpPr>
              <a:spLocks noChangeArrowheads="1"/>
            </p:cNvSpPr>
            <p:nvPr/>
          </p:nvSpPr>
          <p:spPr bwMode="auto">
            <a:xfrm>
              <a:off x="4287" y="2478"/>
              <a:ext cx="545" cy="302"/>
            </a:xfrm>
            <a:prstGeom prst="rect">
              <a:avLst/>
            </a:prstGeom>
            <a:solidFill>
              <a:schemeClr val="bg1"/>
            </a:solidFill>
            <a:ln w="9525" algn="ctr">
              <a:solidFill>
                <a:schemeClr val="accent2"/>
              </a:solidFill>
              <a:miter lim="800000"/>
              <a:headEnd/>
              <a:tailEnd/>
            </a:ln>
          </p:spPr>
          <p:txBody>
            <a:bodyPr wrap="none" anchor="ctr"/>
            <a:lstStyle/>
            <a:p>
              <a:r>
                <a:rPr lang="en-US" altLang="zh-CN" sz="1400" dirty="0">
                  <a:latin typeface="宋体" pitchFamily="2" charset="-122"/>
                </a:rPr>
                <a:t>……</a:t>
              </a:r>
              <a:endParaRPr lang="en-US" altLang="zh-CN" sz="1400" dirty="0"/>
            </a:p>
          </p:txBody>
        </p:sp>
      </p:gr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linds(horizontal)">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07950" y="125413"/>
            <a:ext cx="8929688" cy="6643687"/>
          </a:xfrm>
          <a:prstGeom prst="rect">
            <a:avLst/>
          </a:prstGeom>
          <a:solidFill>
            <a:schemeClr val="bg1">
              <a:lumMod val="85000"/>
            </a:schemeClr>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 name="矩形 4"/>
          <p:cNvSpPr/>
          <p:nvPr/>
        </p:nvSpPr>
        <p:spPr>
          <a:xfrm>
            <a:off x="357188" y="268288"/>
            <a:ext cx="5715000" cy="4511675"/>
          </a:xfrm>
          <a:prstGeom prst="rect">
            <a:avLst/>
          </a:prstGeom>
          <a:solidFill>
            <a:schemeClr val="bg1">
              <a:lumMod val="75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 name="矩形 5">
            <a:hlinkClick r:id="rId3" action="ppaction://hlinksldjump"/>
          </p:cNvPr>
          <p:cNvSpPr/>
          <p:nvPr/>
        </p:nvSpPr>
        <p:spPr>
          <a:xfrm>
            <a:off x="496888" y="676275"/>
            <a:ext cx="5286375" cy="355600"/>
          </a:xfrm>
          <a:prstGeom prst="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600" b="1">
                <a:solidFill>
                  <a:srgbClr val="FFFFFF"/>
                </a:solidFill>
                <a:latin typeface="Calibri" pitchFamily="34" charset="0"/>
              </a:rPr>
              <a:t>第二层：就业岗位及其专业技能标准</a:t>
            </a:r>
          </a:p>
        </p:txBody>
      </p:sp>
      <p:sp>
        <p:nvSpPr>
          <p:cNvPr id="7173" name="矩形 6">
            <a:hlinkClick r:id="rId4" action="ppaction://hlinksldjump"/>
          </p:cNvPr>
          <p:cNvSpPr>
            <a:spLocks noChangeArrowheads="1"/>
          </p:cNvSpPr>
          <p:nvPr/>
        </p:nvSpPr>
        <p:spPr bwMode="auto">
          <a:xfrm>
            <a:off x="500063" y="1036638"/>
            <a:ext cx="5286375" cy="417512"/>
          </a:xfrm>
          <a:prstGeom prst="rect">
            <a:avLst/>
          </a:prstGeom>
          <a:solidFill>
            <a:srgbClr val="00B0F0"/>
          </a:solidFill>
          <a:ln w="25400" algn="ctr">
            <a:solidFill>
              <a:srgbClr val="385D8A"/>
            </a:solidFill>
            <a:miter lim="800000"/>
            <a:headEnd/>
            <a:tailEnd/>
          </a:ln>
        </p:spPr>
        <p:txBody>
          <a:bodyPr lIns="46800" rIns="46800"/>
          <a:lstStyle/>
          <a:p>
            <a:pPr algn="ctr"/>
            <a:r>
              <a:rPr lang="zh-CN" altLang="en-US" sz="1600" b="1">
                <a:solidFill>
                  <a:srgbClr val="FFFFFF"/>
                </a:solidFill>
                <a:latin typeface="Calibri" pitchFamily="34" charset="0"/>
              </a:rPr>
              <a:t>第三层：专业课程体系及课程标准</a:t>
            </a:r>
          </a:p>
        </p:txBody>
      </p:sp>
      <p:sp>
        <p:nvSpPr>
          <p:cNvPr id="8" name="圆角矩形 7"/>
          <p:cNvSpPr/>
          <p:nvPr/>
        </p:nvSpPr>
        <p:spPr>
          <a:xfrm>
            <a:off x="4779963" y="1095375"/>
            <a:ext cx="863600" cy="287338"/>
          </a:xfrm>
          <a:prstGeom prst="roundRect">
            <a:avLst>
              <a:gd name="adj" fmla="val 50000"/>
            </a:avLst>
          </a:prstGeom>
          <a:solidFill>
            <a:schemeClr val="bg1">
              <a:lumMod val="85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600" b="1">
                <a:solidFill>
                  <a:schemeClr val="tx1"/>
                </a:solidFill>
                <a:latin typeface="Calibri" pitchFamily="34" charset="0"/>
              </a:rPr>
              <a:t>说课</a:t>
            </a:r>
          </a:p>
        </p:txBody>
      </p:sp>
      <p:sp>
        <p:nvSpPr>
          <p:cNvPr id="9" name="矩形 8"/>
          <p:cNvSpPr/>
          <p:nvPr/>
        </p:nvSpPr>
        <p:spPr>
          <a:xfrm>
            <a:off x="6429375" y="288925"/>
            <a:ext cx="2357438" cy="336550"/>
          </a:xfrm>
          <a:prstGeom prst="rect">
            <a:avLst/>
          </a:prstGeom>
          <a:effectLst>
            <a:outerShdw blurRad="50800" dist="38100" dir="2700000" algn="tl" rotWithShape="0">
              <a:prstClr val="black">
                <a:alpha val="40000"/>
              </a:prstClr>
            </a:outerShdw>
          </a:effectLst>
        </p:spPr>
        <p:style>
          <a:lnRef idx="1">
            <a:schemeClr val="accent3"/>
          </a:lnRef>
          <a:fillRef idx="2">
            <a:schemeClr val="accent3"/>
          </a:fillRef>
          <a:effectRef idx="1">
            <a:schemeClr val="accent3"/>
          </a:effectRef>
          <a:fontRef idx="minor">
            <a:schemeClr val="dk1"/>
          </a:fontRef>
        </p:style>
        <p:txBody>
          <a:bodyPr anchor="ctr"/>
          <a:lstStyle/>
          <a:p>
            <a:pPr algn="ctr" fontAlgn="auto">
              <a:spcBef>
                <a:spcPts val="0"/>
              </a:spcBef>
              <a:spcAft>
                <a:spcPts val="0"/>
              </a:spcAft>
              <a:defRPr/>
            </a:pPr>
            <a:r>
              <a:rPr lang="zh-CN" altLang="en-US" sz="1600" b="1" dirty="0">
                <a:solidFill>
                  <a:schemeClr val="tx1"/>
                </a:solidFill>
                <a:latin typeface="楷体_GB2312" pitchFamily="49" charset="-122"/>
                <a:ea typeface="楷体_GB2312" pitchFamily="49" charset="-122"/>
              </a:rPr>
              <a:t>指导数控专业建设</a:t>
            </a:r>
          </a:p>
        </p:txBody>
      </p:sp>
      <p:sp>
        <p:nvSpPr>
          <p:cNvPr id="10" name="右箭头 9"/>
          <p:cNvSpPr/>
          <p:nvPr/>
        </p:nvSpPr>
        <p:spPr>
          <a:xfrm>
            <a:off x="5857875" y="315913"/>
            <a:ext cx="500063" cy="285750"/>
          </a:xfrm>
          <a:prstGeom prst="right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p:nvSpPr>
        <p:spPr>
          <a:xfrm>
            <a:off x="6429375" y="676275"/>
            <a:ext cx="2357438" cy="360363"/>
          </a:xfrm>
          <a:prstGeom prst="rect">
            <a:avLst/>
          </a:prstGeom>
          <a:effectLst>
            <a:outerShdw blurRad="50800" dist="38100" dir="2700000" algn="tl" rotWithShape="0">
              <a:prstClr val="black">
                <a:alpha val="40000"/>
              </a:prstClr>
            </a:outerShdw>
          </a:effectLst>
        </p:spPr>
        <p:style>
          <a:lnRef idx="1">
            <a:schemeClr val="accent3"/>
          </a:lnRef>
          <a:fillRef idx="2">
            <a:schemeClr val="accent3"/>
          </a:fillRef>
          <a:effectRef idx="1">
            <a:schemeClr val="accent3"/>
          </a:effectRef>
          <a:fontRef idx="minor">
            <a:schemeClr val="dk1"/>
          </a:fontRef>
        </p:style>
        <p:txBody>
          <a:bodyPr anchor="ctr"/>
          <a:lstStyle/>
          <a:p>
            <a:pPr algn="ctr">
              <a:defRPr/>
            </a:pPr>
            <a:r>
              <a:rPr lang="zh-CN" altLang="en-US" sz="1600" b="1">
                <a:solidFill>
                  <a:schemeClr val="tx1"/>
                </a:solidFill>
                <a:latin typeface="楷体_GB2312"/>
                <a:ea typeface="楷体_GB2312"/>
                <a:cs typeface="楷体_GB2312"/>
              </a:rPr>
              <a:t>指导人才培养方案开发</a:t>
            </a:r>
          </a:p>
        </p:txBody>
      </p:sp>
      <p:sp>
        <p:nvSpPr>
          <p:cNvPr id="12" name="右箭头 11"/>
          <p:cNvSpPr/>
          <p:nvPr/>
        </p:nvSpPr>
        <p:spPr>
          <a:xfrm>
            <a:off x="5857875" y="747713"/>
            <a:ext cx="500063" cy="285750"/>
          </a:xfrm>
          <a:prstGeom prst="right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p:nvSpPr>
        <p:spPr>
          <a:xfrm>
            <a:off x="6437313" y="1082675"/>
            <a:ext cx="2357437" cy="355600"/>
          </a:xfrm>
          <a:prstGeom prst="rect">
            <a:avLst/>
          </a:prstGeom>
          <a:effectLst>
            <a:outerShdw blurRad="50800" dist="38100" dir="2700000" algn="tl" rotWithShape="0">
              <a:prstClr val="black">
                <a:alpha val="40000"/>
              </a:prstClr>
            </a:outerShdw>
          </a:effectLst>
        </p:spPr>
        <p:style>
          <a:lnRef idx="1">
            <a:schemeClr val="accent3"/>
          </a:lnRef>
          <a:fillRef idx="2">
            <a:schemeClr val="accent3"/>
          </a:fillRef>
          <a:effectRef idx="1">
            <a:schemeClr val="accent3"/>
          </a:effectRef>
          <a:fontRef idx="minor">
            <a:schemeClr val="dk1"/>
          </a:fontRef>
        </p:style>
        <p:txBody>
          <a:bodyPr anchor="ctr"/>
          <a:lstStyle/>
          <a:p>
            <a:pPr algn="ctr">
              <a:defRPr/>
            </a:pPr>
            <a:r>
              <a:rPr lang="zh-CN" altLang="en-US" sz="1600" b="1">
                <a:solidFill>
                  <a:schemeClr val="tx1"/>
                </a:solidFill>
                <a:latin typeface="楷体_GB2312"/>
                <a:ea typeface="楷体_GB2312"/>
                <a:cs typeface="楷体_GB2312"/>
              </a:rPr>
              <a:t>指导课程开发方法</a:t>
            </a:r>
          </a:p>
        </p:txBody>
      </p:sp>
      <p:sp>
        <p:nvSpPr>
          <p:cNvPr id="14" name="右箭头 13"/>
          <p:cNvSpPr/>
          <p:nvPr/>
        </p:nvSpPr>
        <p:spPr>
          <a:xfrm>
            <a:off x="5857875" y="1120775"/>
            <a:ext cx="500063" cy="285750"/>
          </a:xfrm>
          <a:prstGeom prst="right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p:nvSpPr>
        <p:spPr>
          <a:xfrm>
            <a:off x="6443663" y="2133600"/>
            <a:ext cx="2357437" cy="571500"/>
          </a:xfrm>
          <a:prstGeom prst="rect">
            <a:avLst/>
          </a:prstGeom>
          <a:effectLst>
            <a:outerShdw blurRad="50800" dist="38100" dir="2700000" algn="tl" rotWithShape="0">
              <a:prstClr val="black">
                <a:alpha val="40000"/>
              </a:prstClr>
            </a:outerShdw>
          </a:effectLst>
        </p:spPr>
        <p:style>
          <a:lnRef idx="1">
            <a:schemeClr val="accent3"/>
          </a:lnRef>
          <a:fillRef idx="2">
            <a:schemeClr val="accent3"/>
          </a:fillRef>
          <a:effectRef idx="1">
            <a:schemeClr val="accent3"/>
          </a:effectRef>
          <a:fontRef idx="minor">
            <a:schemeClr val="dk1"/>
          </a:fontRef>
        </p:style>
        <p:txBody>
          <a:bodyPr anchor="ctr"/>
          <a:lstStyle/>
          <a:p>
            <a:pPr algn="ctr">
              <a:defRPr/>
            </a:pPr>
            <a:r>
              <a:rPr lang="zh-CN" altLang="en-US" sz="1600" b="1">
                <a:solidFill>
                  <a:schemeClr val="tx1"/>
                </a:solidFill>
                <a:latin typeface="楷体_GB2312"/>
                <a:ea typeface="楷体_GB2312"/>
                <a:cs typeface="楷体_GB2312"/>
              </a:rPr>
              <a:t>指导课程教学设计、教学组织和实施方法设计</a:t>
            </a:r>
          </a:p>
        </p:txBody>
      </p:sp>
      <p:sp>
        <p:nvSpPr>
          <p:cNvPr id="16" name="矩形 15"/>
          <p:cNvSpPr/>
          <p:nvPr/>
        </p:nvSpPr>
        <p:spPr>
          <a:xfrm>
            <a:off x="6516688" y="3051175"/>
            <a:ext cx="1871662" cy="288925"/>
          </a:xfrm>
          <a:prstGeom prst="rect">
            <a:avLst/>
          </a:prstGeom>
          <a:effectLst>
            <a:outerShdw blurRad="50800" dist="38100" dir="2700000" algn="tl" rotWithShape="0">
              <a:prstClr val="black">
                <a:alpha val="40000"/>
              </a:prstClr>
            </a:outerShdw>
          </a:effectLst>
        </p:spPr>
        <p:style>
          <a:lnRef idx="1">
            <a:schemeClr val="accent3"/>
          </a:lnRef>
          <a:fillRef idx="2">
            <a:schemeClr val="accent3"/>
          </a:fillRef>
          <a:effectRef idx="1">
            <a:schemeClr val="accent3"/>
          </a:effectRef>
          <a:fontRef idx="minor">
            <a:schemeClr val="dk1"/>
          </a:fontRef>
        </p:style>
        <p:txBody>
          <a:bodyPr anchor="ctr"/>
          <a:lstStyle/>
          <a:p>
            <a:pPr algn="ctr">
              <a:defRPr/>
            </a:pPr>
            <a:r>
              <a:rPr lang="zh-CN" altLang="en-US" sz="1600" b="1">
                <a:solidFill>
                  <a:schemeClr val="tx1"/>
                </a:solidFill>
                <a:latin typeface="楷体_GB2312"/>
                <a:ea typeface="楷体_GB2312"/>
                <a:cs typeface="楷体_GB2312"/>
              </a:rPr>
              <a:t>定制配套教材</a:t>
            </a:r>
          </a:p>
        </p:txBody>
      </p:sp>
      <p:sp>
        <p:nvSpPr>
          <p:cNvPr id="17" name="矩形 16"/>
          <p:cNvSpPr>
            <a:spLocks noChangeArrowheads="1"/>
          </p:cNvSpPr>
          <p:nvPr/>
        </p:nvSpPr>
        <p:spPr bwMode="auto">
          <a:xfrm>
            <a:off x="6516688" y="3482975"/>
            <a:ext cx="1871662" cy="288925"/>
          </a:xfrm>
          <a:prstGeom prst="rect">
            <a:avLst/>
          </a:prstGeom>
          <a:gradFill rotWithShape="1">
            <a:gsLst>
              <a:gs pos="0">
                <a:srgbClr val="DAFDA7"/>
              </a:gs>
              <a:gs pos="35001">
                <a:srgbClr val="E4FDC2"/>
              </a:gs>
              <a:gs pos="100000">
                <a:srgbClr val="F5FFE6"/>
              </a:gs>
            </a:gsLst>
            <a:lin ang="16200000" scaled="1"/>
          </a:gradFill>
          <a:ln w="9525" algn="ctr">
            <a:solidFill>
              <a:srgbClr val="98B954"/>
            </a:solidFill>
            <a:miter lim="800000"/>
            <a:headEnd/>
            <a:tailEnd/>
          </a:ln>
          <a:effectLst>
            <a:outerShdw dist="38100" dir="2700000" algn="tl" rotWithShape="0">
              <a:srgbClr val="000000">
                <a:alpha val="39999"/>
              </a:srgbClr>
            </a:outerShdw>
          </a:effectLst>
        </p:spPr>
        <p:txBody>
          <a:bodyPr lIns="46800" rIns="46800" anchor="ctr"/>
          <a:lstStyle/>
          <a:p>
            <a:pPr algn="ctr">
              <a:defRPr/>
            </a:pPr>
            <a:r>
              <a:rPr lang="zh-CN" altLang="en-US" sz="1600" b="1">
                <a:latin typeface="楷体_GB2312"/>
                <a:ea typeface="楷体_GB2312"/>
                <a:cs typeface="楷体_GB2312"/>
              </a:rPr>
              <a:t>配套教学资源光盘</a:t>
            </a:r>
          </a:p>
        </p:txBody>
      </p:sp>
      <p:sp>
        <p:nvSpPr>
          <p:cNvPr id="18" name="矩形 17">
            <a:hlinkClick r:id="rId5" action="ppaction://hlinksldjump"/>
          </p:cNvPr>
          <p:cNvSpPr/>
          <p:nvPr/>
        </p:nvSpPr>
        <p:spPr>
          <a:xfrm>
            <a:off x="506413" y="1425575"/>
            <a:ext cx="5286375" cy="3282950"/>
          </a:xfrm>
          <a:prstGeom prst="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a:lstStyle/>
          <a:p>
            <a:pPr algn="ctr">
              <a:defRPr/>
            </a:pPr>
            <a:r>
              <a:rPr lang="zh-CN" altLang="en-US" sz="1600" b="1">
                <a:solidFill>
                  <a:srgbClr val="FFFFFF"/>
                </a:solidFill>
                <a:latin typeface="Calibri" pitchFamily="34" charset="0"/>
              </a:rPr>
              <a:t>第四层：学习单元库</a:t>
            </a:r>
            <a:endParaRPr lang="zh-CN" altLang="en-US" sz="2000" b="1">
              <a:solidFill>
                <a:srgbClr val="FFFFFF"/>
              </a:solidFill>
              <a:latin typeface="Calibri" pitchFamily="34" charset="0"/>
            </a:endParaRPr>
          </a:p>
        </p:txBody>
      </p:sp>
      <p:sp>
        <p:nvSpPr>
          <p:cNvPr id="19" name="矩形 18"/>
          <p:cNvSpPr/>
          <p:nvPr/>
        </p:nvSpPr>
        <p:spPr>
          <a:xfrm>
            <a:off x="539750" y="1738313"/>
            <a:ext cx="2992438" cy="2879725"/>
          </a:xfrm>
          <a:prstGeom prst="rect">
            <a:avLst/>
          </a:pr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a:lstStyle/>
          <a:p>
            <a:pPr algn="ctr">
              <a:defRPr/>
            </a:pPr>
            <a:r>
              <a:rPr lang="zh-CN" altLang="en-US" sz="1400" b="1">
                <a:solidFill>
                  <a:schemeClr val="tx1"/>
                </a:solidFill>
                <a:latin typeface="Calibri" pitchFamily="34" charset="0"/>
              </a:rPr>
              <a:t>专业课程方案</a:t>
            </a:r>
          </a:p>
          <a:p>
            <a:pPr>
              <a:defRPr/>
            </a:pPr>
            <a:r>
              <a:rPr lang="zh-CN" altLang="en-US" sz="1400">
                <a:solidFill>
                  <a:schemeClr val="tx1"/>
                </a:solidFill>
                <a:latin typeface="宋体" pitchFamily="2" charset="-122"/>
                <a:ea typeface="黑体" pitchFamily="49" charset="-122"/>
              </a:rPr>
              <a:t>机械零部件造型与测绘</a:t>
            </a:r>
          </a:p>
          <a:p>
            <a:pPr>
              <a:defRPr/>
            </a:pPr>
            <a:r>
              <a:rPr lang="zh-CN" altLang="en-US" sz="1400">
                <a:solidFill>
                  <a:schemeClr val="tx1"/>
                </a:solidFill>
                <a:latin typeface="Calibri" pitchFamily="34" charset="0"/>
                <a:ea typeface="黑体" pitchFamily="49" charset="-122"/>
              </a:rPr>
              <a:t>零件手工制作</a:t>
            </a:r>
          </a:p>
          <a:p>
            <a:pPr>
              <a:defRPr/>
            </a:pPr>
            <a:r>
              <a:rPr lang="zh-CN" altLang="en-US" sz="1400">
                <a:solidFill>
                  <a:schemeClr val="tx1"/>
                </a:solidFill>
                <a:latin typeface="Calibri" pitchFamily="34" charset="0"/>
                <a:ea typeface="黑体" pitchFamily="49" charset="-122"/>
              </a:rPr>
              <a:t>使用通用机床的零件加工</a:t>
            </a:r>
          </a:p>
          <a:p>
            <a:pPr>
              <a:defRPr/>
            </a:pPr>
            <a:r>
              <a:rPr lang="zh-CN" altLang="en-US" sz="1400">
                <a:solidFill>
                  <a:schemeClr val="tx1"/>
                </a:solidFill>
                <a:latin typeface="Calibri" pitchFamily="34" charset="0"/>
                <a:ea typeface="黑体" pitchFamily="49" charset="-122"/>
              </a:rPr>
              <a:t>简单装配体制作</a:t>
            </a:r>
          </a:p>
          <a:p>
            <a:pPr>
              <a:defRPr/>
            </a:pPr>
            <a:r>
              <a:rPr lang="zh-CN" altLang="en-US" sz="1400">
                <a:solidFill>
                  <a:schemeClr val="tx1"/>
                </a:solidFill>
                <a:latin typeface="Calibri" pitchFamily="34" charset="0"/>
                <a:ea typeface="黑体" pitchFamily="49" charset="-122"/>
              </a:rPr>
              <a:t>机床运行与保养</a:t>
            </a:r>
          </a:p>
          <a:p>
            <a:pPr>
              <a:defRPr/>
            </a:pPr>
            <a:r>
              <a:rPr lang="zh-CN" altLang="en-US" sz="1400">
                <a:solidFill>
                  <a:schemeClr val="tx1"/>
                </a:solidFill>
                <a:latin typeface="Calibri" pitchFamily="34" charset="0"/>
                <a:ea typeface="黑体" pitchFamily="49" charset="-122"/>
              </a:rPr>
              <a:t>简单机械加工工艺文件编制</a:t>
            </a:r>
          </a:p>
          <a:p>
            <a:pPr>
              <a:defRPr/>
            </a:pPr>
            <a:r>
              <a:rPr lang="zh-CN" altLang="en-US" sz="1400">
                <a:solidFill>
                  <a:schemeClr val="tx1"/>
                </a:solidFill>
                <a:latin typeface="黑体" pitchFamily="49" charset="-122"/>
                <a:ea typeface="黑体" pitchFamily="49" charset="-122"/>
              </a:rPr>
              <a:t>使用数控车床机床的零件加工</a:t>
            </a:r>
          </a:p>
          <a:p>
            <a:pPr>
              <a:defRPr/>
            </a:pPr>
            <a:r>
              <a:rPr lang="zh-CN" altLang="en-US" sz="1400">
                <a:solidFill>
                  <a:schemeClr val="tx1"/>
                </a:solidFill>
                <a:latin typeface="黑体" pitchFamily="49" charset="-122"/>
                <a:ea typeface="黑体" pitchFamily="49" charset="-122"/>
              </a:rPr>
              <a:t>使用加工中心（铣）的零件加工</a:t>
            </a:r>
          </a:p>
          <a:p>
            <a:pPr>
              <a:defRPr/>
            </a:pPr>
            <a:r>
              <a:rPr lang="zh-CN" altLang="en-US" sz="1400">
                <a:solidFill>
                  <a:schemeClr val="tx1"/>
                </a:solidFill>
                <a:latin typeface="黑体" pitchFamily="49" charset="-122"/>
                <a:ea typeface="黑体" pitchFamily="49" charset="-122"/>
              </a:rPr>
              <a:t>机床电气装调</a:t>
            </a:r>
          </a:p>
          <a:p>
            <a:pPr>
              <a:defRPr/>
            </a:pPr>
            <a:r>
              <a:rPr lang="zh-CN" altLang="en-US" sz="1400">
                <a:solidFill>
                  <a:schemeClr val="tx1"/>
                </a:solidFill>
                <a:latin typeface="黑体" pitchFamily="49" charset="-122"/>
                <a:ea typeface="黑体" pitchFamily="49" charset="-122"/>
              </a:rPr>
              <a:t>零件计算机辅助编程与制作</a:t>
            </a:r>
          </a:p>
          <a:p>
            <a:pPr>
              <a:defRPr/>
            </a:pPr>
            <a:r>
              <a:rPr lang="zh-CN" altLang="en-US" sz="1400">
                <a:solidFill>
                  <a:schemeClr val="tx1"/>
                </a:solidFill>
                <a:latin typeface="黑体" pitchFamily="49" charset="-122"/>
                <a:ea typeface="黑体" pitchFamily="49" charset="-122"/>
              </a:rPr>
              <a:t>零件数控加工工艺编制及实施</a:t>
            </a:r>
          </a:p>
          <a:p>
            <a:pPr>
              <a:defRPr/>
            </a:pPr>
            <a:r>
              <a:rPr lang="zh-CN" altLang="en-US" sz="1400">
                <a:solidFill>
                  <a:schemeClr val="tx1"/>
                </a:solidFill>
                <a:latin typeface="黑体" pitchFamily="49" charset="-122"/>
                <a:ea typeface="黑体" pitchFamily="49" charset="-122"/>
              </a:rPr>
              <a:t>较复杂装配体制作</a:t>
            </a:r>
          </a:p>
        </p:txBody>
      </p:sp>
      <p:sp>
        <p:nvSpPr>
          <p:cNvPr id="20" name="矩形 19"/>
          <p:cNvSpPr/>
          <p:nvPr/>
        </p:nvSpPr>
        <p:spPr>
          <a:xfrm>
            <a:off x="4143375" y="2403475"/>
            <a:ext cx="1357313" cy="287338"/>
          </a:xfrm>
          <a:prstGeom prst="rect">
            <a:avLst/>
          </a:prstGeom>
        </p:spPr>
        <p:style>
          <a:lnRef idx="1">
            <a:schemeClr val="accent3"/>
          </a:lnRef>
          <a:fillRef idx="2">
            <a:schemeClr val="accent3"/>
          </a:fillRef>
          <a:effectRef idx="1">
            <a:schemeClr val="accent3"/>
          </a:effectRef>
          <a:fontRef idx="minor">
            <a:schemeClr val="dk1"/>
          </a:fontRef>
        </p:style>
        <p:txBody>
          <a:bodyPr anchor="ctr"/>
          <a:lstStyle/>
          <a:p>
            <a:pPr algn="ctr">
              <a:defRPr/>
            </a:pPr>
            <a:r>
              <a:rPr lang="zh-CN" altLang="en-US" sz="1600" b="1">
                <a:solidFill>
                  <a:schemeClr val="tx1"/>
                </a:solidFill>
                <a:latin typeface="楷体_GB2312"/>
                <a:ea typeface="楷体_GB2312"/>
                <a:cs typeface="楷体_GB2312"/>
              </a:rPr>
              <a:t>助教课件</a:t>
            </a:r>
            <a:r>
              <a:rPr lang="en-US" altLang="zh-CN" sz="1600" b="1">
                <a:solidFill>
                  <a:schemeClr val="tx1"/>
                </a:solidFill>
                <a:latin typeface="楷体_GB2312"/>
                <a:ea typeface="楷体_GB2312"/>
                <a:cs typeface="楷体_GB2312"/>
              </a:rPr>
              <a:t>PPT</a:t>
            </a:r>
          </a:p>
        </p:txBody>
      </p:sp>
      <p:sp>
        <p:nvSpPr>
          <p:cNvPr id="21" name="矩形 20"/>
          <p:cNvSpPr/>
          <p:nvPr/>
        </p:nvSpPr>
        <p:spPr>
          <a:xfrm>
            <a:off x="4143375" y="2692400"/>
            <a:ext cx="1357313" cy="285750"/>
          </a:xfrm>
          <a:prstGeom prst="rect">
            <a:avLst/>
          </a:prstGeom>
        </p:spPr>
        <p:style>
          <a:lnRef idx="1">
            <a:schemeClr val="accent3"/>
          </a:lnRef>
          <a:fillRef idx="2">
            <a:schemeClr val="accent3"/>
          </a:fillRef>
          <a:effectRef idx="1">
            <a:schemeClr val="accent3"/>
          </a:effectRef>
          <a:fontRef idx="minor">
            <a:schemeClr val="dk1"/>
          </a:fontRef>
        </p:style>
        <p:txBody>
          <a:bodyPr anchor="ctr"/>
          <a:lstStyle/>
          <a:p>
            <a:pPr algn="ctr" fontAlgn="auto">
              <a:spcBef>
                <a:spcPts val="0"/>
              </a:spcBef>
              <a:spcAft>
                <a:spcPts val="0"/>
              </a:spcAft>
              <a:defRPr/>
            </a:pPr>
            <a:r>
              <a:rPr lang="zh-CN" altLang="en-US" sz="1600" b="1" dirty="0">
                <a:solidFill>
                  <a:schemeClr val="tx1"/>
                </a:solidFill>
                <a:latin typeface="楷体_GB2312" pitchFamily="49" charset="-122"/>
                <a:ea typeface="楷体_GB2312" pitchFamily="49" charset="-122"/>
              </a:rPr>
              <a:t>授课录像</a:t>
            </a:r>
          </a:p>
        </p:txBody>
      </p:sp>
      <p:sp>
        <p:nvSpPr>
          <p:cNvPr id="22" name="矩形 21"/>
          <p:cNvSpPr/>
          <p:nvPr/>
        </p:nvSpPr>
        <p:spPr>
          <a:xfrm>
            <a:off x="4143375" y="2116138"/>
            <a:ext cx="1357313" cy="301625"/>
          </a:xfrm>
          <a:prstGeom prst="rect">
            <a:avLst/>
          </a:prstGeom>
        </p:spPr>
        <p:style>
          <a:lnRef idx="1">
            <a:schemeClr val="accent3"/>
          </a:lnRef>
          <a:fillRef idx="2">
            <a:schemeClr val="accent3"/>
          </a:fillRef>
          <a:effectRef idx="1">
            <a:schemeClr val="accent3"/>
          </a:effectRef>
          <a:fontRef idx="minor">
            <a:schemeClr val="dk1"/>
          </a:fontRef>
        </p:style>
        <p:txBody>
          <a:bodyPr anchor="ctr"/>
          <a:lstStyle/>
          <a:p>
            <a:pPr algn="ctr" fontAlgn="auto">
              <a:spcBef>
                <a:spcPts val="0"/>
              </a:spcBef>
              <a:spcAft>
                <a:spcPts val="0"/>
              </a:spcAft>
              <a:defRPr/>
            </a:pPr>
            <a:r>
              <a:rPr lang="zh-CN" altLang="en-US" sz="1600" b="1" dirty="0">
                <a:solidFill>
                  <a:schemeClr val="tx1"/>
                </a:solidFill>
                <a:latin typeface="楷体_GB2312" pitchFamily="49" charset="-122"/>
                <a:ea typeface="楷体_GB2312" pitchFamily="49" charset="-122"/>
              </a:rPr>
              <a:t>备课笔记</a:t>
            </a:r>
          </a:p>
        </p:txBody>
      </p:sp>
      <p:sp>
        <p:nvSpPr>
          <p:cNvPr id="23" name="矩形 22"/>
          <p:cNvSpPr/>
          <p:nvPr/>
        </p:nvSpPr>
        <p:spPr>
          <a:xfrm>
            <a:off x="4143375" y="1852613"/>
            <a:ext cx="1357313" cy="276225"/>
          </a:xfrm>
          <a:prstGeom prst="rect">
            <a:avLst/>
          </a:prstGeom>
        </p:spPr>
        <p:style>
          <a:lnRef idx="1">
            <a:schemeClr val="accent3"/>
          </a:lnRef>
          <a:fillRef idx="2">
            <a:schemeClr val="accent3"/>
          </a:fillRef>
          <a:effectRef idx="1">
            <a:schemeClr val="accent3"/>
          </a:effectRef>
          <a:fontRef idx="minor">
            <a:schemeClr val="dk1"/>
          </a:fontRef>
        </p:style>
        <p:txBody>
          <a:bodyPr anchor="ctr"/>
          <a:lstStyle/>
          <a:p>
            <a:pPr algn="ctr" fontAlgn="auto">
              <a:spcBef>
                <a:spcPts val="0"/>
              </a:spcBef>
              <a:spcAft>
                <a:spcPts val="0"/>
              </a:spcAft>
              <a:defRPr/>
            </a:pPr>
            <a:r>
              <a:rPr lang="zh-CN" altLang="en-US" sz="1600" b="1" dirty="0">
                <a:solidFill>
                  <a:schemeClr val="tx1"/>
                </a:solidFill>
                <a:latin typeface="楷体_GB2312" pitchFamily="49" charset="-122"/>
                <a:ea typeface="楷体_GB2312" pitchFamily="49" charset="-122"/>
              </a:rPr>
              <a:t>教案</a:t>
            </a:r>
          </a:p>
        </p:txBody>
      </p:sp>
      <p:sp>
        <p:nvSpPr>
          <p:cNvPr id="24" name="右箭头 23"/>
          <p:cNvSpPr/>
          <p:nvPr/>
        </p:nvSpPr>
        <p:spPr>
          <a:xfrm>
            <a:off x="5580063" y="2273300"/>
            <a:ext cx="714375" cy="285750"/>
          </a:xfrm>
          <a:prstGeom prst="right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nvGrpSpPr>
          <p:cNvPr id="2" name="Group 43"/>
          <p:cNvGrpSpPr>
            <a:grpSpLocks/>
          </p:cNvGrpSpPr>
          <p:nvPr/>
        </p:nvGrpSpPr>
        <p:grpSpPr bwMode="auto">
          <a:xfrm>
            <a:off x="500063" y="307975"/>
            <a:ext cx="5286375" cy="368300"/>
            <a:chOff x="315" y="315"/>
            <a:chExt cx="3330" cy="212"/>
          </a:xfrm>
        </p:grpSpPr>
        <p:sp>
          <p:nvSpPr>
            <p:cNvPr id="26" name="矩形 25">
              <a:hlinkClick r:id="rId6" action="ppaction://hlinksldjump"/>
            </p:cNvPr>
            <p:cNvSpPr/>
            <p:nvPr/>
          </p:nvSpPr>
          <p:spPr>
            <a:xfrm>
              <a:off x="315" y="315"/>
              <a:ext cx="3330" cy="212"/>
            </a:xfrm>
            <a:prstGeom prst="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600" b="1">
                  <a:solidFill>
                    <a:srgbClr val="FFFFFF"/>
                  </a:solidFill>
                  <a:latin typeface="Calibri" pitchFamily="34" charset="0"/>
                </a:rPr>
                <a:t>第一层：数控技术专业标准</a:t>
              </a:r>
            </a:p>
          </p:txBody>
        </p:sp>
        <p:sp>
          <p:nvSpPr>
            <p:cNvPr id="27" name="圆角矩形 9"/>
            <p:cNvSpPr/>
            <p:nvPr/>
          </p:nvSpPr>
          <p:spPr>
            <a:xfrm>
              <a:off x="2880" y="338"/>
              <a:ext cx="722" cy="176"/>
            </a:xfrm>
            <a:prstGeom prst="roundRect">
              <a:avLst>
                <a:gd name="adj" fmla="val 50000"/>
              </a:avLst>
            </a:prstGeom>
            <a:solidFill>
              <a:schemeClr val="bg1">
                <a:lumMod val="85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600" b="1">
                  <a:solidFill>
                    <a:schemeClr val="tx1"/>
                  </a:solidFill>
                  <a:latin typeface="Calibri" pitchFamily="34" charset="0"/>
                </a:rPr>
                <a:t>专业介绍</a:t>
              </a:r>
            </a:p>
          </p:txBody>
        </p:sp>
      </p:grpSp>
      <p:sp>
        <p:nvSpPr>
          <p:cNvPr id="28" name="右箭头 26"/>
          <p:cNvSpPr/>
          <p:nvPr/>
        </p:nvSpPr>
        <p:spPr>
          <a:xfrm>
            <a:off x="5580063" y="3052763"/>
            <a:ext cx="787400" cy="285750"/>
          </a:xfrm>
          <a:prstGeom prst="right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9" name="矩形 18"/>
          <p:cNvSpPr>
            <a:spLocks noChangeArrowheads="1"/>
          </p:cNvSpPr>
          <p:nvPr/>
        </p:nvSpPr>
        <p:spPr bwMode="auto">
          <a:xfrm>
            <a:off x="4151313" y="3052763"/>
            <a:ext cx="1357312" cy="285750"/>
          </a:xfrm>
          <a:prstGeom prst="rect">
            <a:avLst/>
          </a:prstGeom>
          <a:gradFill rotWithShape="1">
            <a:gsLst>
              <a:gs pos="0">
                <a:srgbClr val="DAFDA7"/>
              </a:gs>
              <a:gs pos="35001">
                <a:srgbClr val="E4FDC2"/>
              </a:gs>
              <a:gs pos="100000">
                <a:srgbClr val="F5FFE6"/>
              </a:gs>
            </a:gsLst>
            <a:lin ang="16200000" scaled="1"/>
          </a:gradFill>
          <a:ln w="9525" algn="ctr">
            <a:solidFill>
              <a:srgbClr val="98B954"/>
            </a:solidFill>
            <a:miter lim="800000"/>
            <a:headEnd/>
            <a:tailEnd/>
          </a:ln>
          <a:effectLst>
            <a:outerShdw dist="20000" dir="5400000" rotWithShape="0">
              <a:srgbClr val="000000">
                <a:alpha val="37999"/>
              </a:srgbClr>
            </a:outerShdw>
          </a:effectLst>
        </p:spPr>
        <p:txBody>
          <a:bodyPr lIns="46800" rIns="46800" anchor="ctr"/>
          <a:lstStyle/>
          <a:p>
            <a:pPr algn="ctr">
              <a:defRPr/>
            </a:pPr>
            <a:r>
              <a:rPr lang="zh-CN" altLang="en-US" sz="1600" b="1">
                <a:latin typeface="楷体_GB2312"/>
                <a:ea typeface="楷体_GB2312"/>
                <a:cs typeface="楷体_GB2312"/>
              </a:rPr>
              <a:t>规定教学单元</a:t>
            </a:r>
          </a:p>
        </p:txBody>
      </p:sp>
      <p:sp>
        <p:nvSpPr>
          <p:cNvPr id="30" name="右箭头 26"/>
          <p:cNvSpPr/>
          <p:nvPr/>
        </p:nvSpPr>
        <p:spPr>
          <a:xfrm>
            <a:off x="5580063" y="3486150"/>
            <a:ext cx="787400" cy="285750"/>
          </a:xfrm>
          <a:prstGeom prst="right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1" name="矩形 18"/>
          <p:cNvSpPr>
            <a:spLocks noChangeArrowheads="1"/>
          </p:cNvSpPr>
          <p:nvPr/>
        </p:nvSpPr>
        <p:spPr bwMode="auto">
          <a:xfrm>
            <a:off x="4152900" y="3340100"/>
            <a:ext cx="1357313" cy="504825"/>
          </a:xfrm>
          <a:prstGeom prst="rect">
            <a:avLst/>
          </a:prstGeom>
          <a:gradFill rotWithShape="1">
            <a:gsLst>
              <a:gs pos="0">
                <a:srgbClr val="DAFDA7"/>
              </a:gs>
              <a:gs pos="35001">
                <a:srgbClr val="E4FDC2"/>
              </a:gs>
              <a:gs pos="100000">
                <a:srgbClr val="F5FFE6"/>
              </a:gs>
            </a:gsLst>
            <a:lin ang="16200000" scaled="1"/>
          </a:gradFill>
          <a:ln w="9525" algn="ctr">
            <a:solidFill>
              <a:srgbClr val="98B954"/>
            </a:solidFill>
            <a:miter lim="800000"/>
            <a:headEnd/>
            <a:tailEnd/>
          </a:ln>
          <a:effectLst>
            <a:outerShdw dist="20000" dir="5400000" rotWithShape="0">
              <a:srgbClr val="000000">
                <a:alpha val="37999"/>
              </a:srgbClr>
            </a:outerShdw>
          </a:effectLst>
        </p:spPr>
        <p:txBody>
          <a:bodyPr lIns="46800" rIns="46800" anchor="ctr"/>
          <a:lstStyle/>
          <a:p>
            <a:pPr algn="ctr">
              <a:defRPr/>
            </a:pPr>
            <a:r>
              <a:rPr lang="zh-CN" altLang="en-US" sz="1600" b="1">
                <a:latin typeface="楷体_GB2312"/>
                <a:ea typeface="楷体_GB2312"/>
                <a:cs typeface="楷体_GB2312"/>
              </a:rPr>
              <a:t>电子教案、工作指导录像</a:t>
            </a:r>
          </a:p>
        </p:txBody>
      </p:sp>
      <p:sp>
        <p:nvSpPr>
          <p:cNvPr id="32" name="矩形 29"/>
          <p:cNvSpPr/>
          <p:nvPr/>
        </p:nvSpPr>
        <p:spPr>
          <a:xfrm>
            <a:off x="6505575" y="3962400"/>
            <a:ext cx="1871663" cy="504825"/>
          </a:xfrm>
          <a:prstGeom prst="rect">
            <a:avLst/>
          </a:prstGeom>
          <a:effectLst>
            <a:outerShdw blurRad="50800" dist="38100" dir="2700000" algn="tl" rotWithShape="0">
              <a:prstClr val="black">
                <a:alpha val="40000"/>
              </a:prstClr>
            </a:outerShdw>
          </a:effectLst>
        </p:spPr>
        <p:style>
          <a:lnRef idx="1">
            <a:schemeClr val="accent3"/>
          </a:lnRef>
          <a:fillRef idx="2">
            <a:schemeClr val="accent3"/>
          </a:fillRef>
          <a:effectRef idx="1">
            <a:schemeClr val="accent3"/>
          </a:effectRef>
          <a:fontRef idx="minor">
            <a:schemeClr val="dk1"/>
          </a:fontRef>
        </p:style>
        <p:txBody>
          <a:bodyPr anchor="ctr"/>
          <a:lstStyle/>
          <a:p>
            <a:pPr algn="ctr">
              <a:defRPr/>
            </a:pPr>
            <a:r>
              <a:rPr lang="zh-CN" altLang="en-US" sz="1600" b="1">
                <a:solidFill>
                  <a:schemeClr val="tx1"/>
                </a:solidFill>
                <a:latin typeface="楷体_GB2312"/>
                <a:ea typeface="楷体_GB2312"/>
                <a:cs typeface="楷体_GB2312"/>
              </a:rPr>
              <a:t>可提供的特色</a:t>
            </a:r>
          </a:p>
          <a:p>
            <a:pPr algn="ctr">
              <a:defRPr/>
            </a:pPr>
            <a:r>
              <a:rPr lang="zh-CN" altLang="en-US" sz="1600" b="1">
                <a:solidFill>
                  <a:schemeClr val="tx1"/>
                </a:solidFill>
                <a:latin typeface="楷体_GB2312"/>
                <a:ea typeface="楷体_GB2312"/>
                <a:cs typeface="楷体_GB2312"/>
              </a:rPr>
              <a:t>教学案例</a:t>
            </a:r>
          </a:p>
        </p:txBody>
      </p:sp>
      <p:sp>
        <p:nvSpPr>
          <p:cNvPr id="33" name="右箭头 26"/>
          <p:cNvSpPr/>
          <p:nvPr/>
        </p:nvSpPr>
        <p:spPr>
          <a:xfrm>
            <a:off x="5568950" y="4060825"/>
            <a:ext cx="787400" cy="285750"/>
          </a:xfrm>
          <a:prstGeom prst="right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4" name="矩形 18"/>
          <p:cNvSpPr>
            <a:spLocks noChangeArrowheads="1"/>
          </p:cNvSpPr>
          <p:nvPr/>
        </p:nvSpPr>
        <p:spPr bwMode="auto">
          <a:xfrm>
            <a:off x="4178300" y="3941763"/>
            <a:ext cx="1357313" cy="504825"/>
          </a:xfrm>
          <a:prstGeom prst="rect">
            <a:avLst/>
          </a:prstGeom>
          <a:gradFill rotWithShape="1">
            <a:gsLst>
              <a:gs pos="0">
                <a:srgbClr val="DAFDA7"/>
              </a:gs>
              <a:gs pos="35001">
                <a:srgbClr val="E4FDC2"/>
              </a:gs>
              <a:gs pos="100000">
                <a:srgbClr val="F5FFE6"/>
              </a:gs>
            </a:gsLst>
            <a:lin ang="16200000" scaled="1"/>
          </a:gradFill>
          <a:ln w="9525" algn="ctr">
            <a:solidFill>
              <a:srgbClr val="98B954"/>
            </a:solidFill>
            <a:miter lim="800000"/>
            <a:headEnd/>
            <a:tailEnd/>
          </a:ln>
          <a:effectLst>
            <a:outerShdw dist="20000" dir="5400000" rotWithShape="0">
              <a:srgbClr val="000000">
                <a:alpha val="37999"/>
              </a:srgbClr>
            </a:outerShdw>
          </a:effectLst>
        </p:spPr>
        <p:txBody>
          <a:bodyPr lIns="46800" rIns="46800" anchor="ctr"/>
          <a:lstStyle/>
          <a:p>
            <a:pPr algn="ctr">
              <a:defRPr/>
            </a:pPr>
            <a:r>
              <a:rPr lang="zh-CN" altLang="en-US" sz="1600" b="1">
                <a:latin typeface="楷体_GB2312"/>
                <a:ea typeface="楷体_GB2312"/>
                <a:cs typeface="楷体_GB2312"/>
              </a:rPr>
              <a:t>自选教学单元及其电子教案</a:t>
            </a:r>
          </a:p>
        </p:txBody>
      </p:sp>
      <p:sp>
        <p:nvSpPr>
          <p:cNvPr id="35" name="右箭头 34"/>
          <p:cNvSpPr>
            <a:spLocks noChangeArrowheads="1"/>
          </p:cNvSpPr>
          <p:nvPr/>
        </p:nvSpPr>
        <p:spPr bwMode="auto">
          <a:xfrm rot="16200000">
            <a:off x="3806032" y="3618706"/>
            <a:ext cx="431800" cy="2500313"/>
          </a:xfrm>
          <a:prstGeom prst="rightArrow">
            <a:avLst>
              <a:gd name="adj1" fmla="val 50000"/>
              <a:gd name="adj2" fmla="val 50000"/>
            </a:avLst>
          </a:prstGeom>
          <a:solidFill>
            <a:schemeClr val="accent1"/>
          </a:solidFill>
          <a:ln w="25400" algn="ctr">
            <a:solidFill>
              <a:srgbClr val="385D8A"/>
            </a:solidFill>
            <a:miter lim="800000"/>
            <a:headEnd/>
            <a:tailEnd/>
          </a:ln>
        </p:spPr>
        <p:txBody>
          <a:bodyPr vert="eaVert" anchor="ctr"/>
          <a:lstStyle/>
          <a:p>
            <a:pPr algn="ctr" fontAlgn="auto">
              <a:spcBef>
                <a:spcPts val="0"/>
              </a:spcBef>
              <a:spcAft>
                <a:spcPts val="0"/>
              </a:spcAft>
              <a:defRPr/>
            </a:pPr>
            <a:endParaRPr lang="zh-CN" altLang="en-US">
              <a:solidFill>
                <a:schemeClr val="lt1"/>
              </a:solidFill>
              <a:latin typeface="+mn-lt"/>
              <a:ea typeface="+mn-ea"/>
            </a:endParaRPr>
          </a:p>
        </p:txBody>
      </p:sp>
      <p:grpSp>
        <p:nvGrpSpPr>
          <p:cNvPr id="3" name="Group 71"/>
          <p:cNvGrpSpPr>
            <a:grpSpLocks/>
          </p:cNvGrpSpPr>
          <p:nvPr/>
        </p:nvGrpSpPr>
        <p:grpSpPr bwMode="auto">
          <a:xfrm>
            <a:off x="179388" y="5040313"/>
            <a:ext cx="8748712" cy="1628775"/>
            <a:chOff x="113" y="3158"/>
            <a:chExt cx="5511" cy="1026"/>
          </a:xfrm>
        </p:grpSpPr>
        <p:sp>
          <p:nvSpPr>
            <p:cNvPr id="37" name="矩形 10">
              <a:hlinkClick r:id="rId5" action="ppaction://hlinksldjump"/>
            </p:cNvPr>
            <p:cNvSpPr/>
            <p:nvPr/>
          </p:nvSpPr>
          <p:spPr>
            <a:xfrm>
              <a:off x="113" y="3158"/>
              <a:ext cx="5511" cy="1026"/>
            </a:xfrm>
            <a:prstGeom prst="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a:lstStyle/>
            <a:p>
              <a:pPr algn="ctr">
                <a:defRPr/>
              </a:pPr>
              <a:r>
                <a:rPr lang="zh-CN" altLang="en-US" sz="1600" b="1">
                  <a:solidFill>
                    <a:srgbClr val="FFFFFF"/>
                  </a:solidFill>
                  <a:latin typeface="Calibri" pitchFamily="34" charset="0"/>
                </a:rPr>
                <a:t>第五层：教学资源素材</a:t>
              </a:r>
              <a:endParaRPr lang="zh-CN" altLang="en-US" sz="2000" b="1">
                <a:solidFill>
                  <a:srgbClr val="FFFFFF"/>
                </a:solidFill>
                <a:latin typeface="Calibri" pitchFamily="34" charset="0"/>
              </a:endParaRPr>
            </a:p>
          </p:txBody>
        </p:sp>
        <p:sp>
          <p:nvSpPr>
            <p:cNvPr id="7202" name="AutoShape 64"/>
            <p:cNvSpPr>
              <a:spLocks noChangeArrowheads="1"/>
            </p:cNvSpPr>
            <p:nvPr/>
          </p:nvSpPr>
          <p:spPr bwMode="auto">
            <a:xfrm>
              <a:off x="159" y="3430"/>
              <a:ext cx="771" cy="635"/>
            </a:xfrm>
            <a:prstGeom prst="can">
              <a:avLst>
                <a:gd name="adj" fmla="val 25000"/>
              </a:avLst>
            </a:prstGeom>
            <a:solidFill>
              <a:schemeClr val="accent1"/>
            </a:solidFill>
            <a:ln w="9525">
              <a:solidFill>
                <a:schemeClr val="tx1"/>
              </a:solidFill>
              <a:round/>
              <a:headEnd/>
              <a:tailEnd/>
            </a:ln>
          </p:spPr>
          <p:txBody>
            <a:bodyPr wrap="none" anchor="ctr"/>
            <a:lstStyle/>
            <a:p>
              <a:pPr algn="ctr"/>
              <a:r>
                <a:rPr lang="zh-CN" altLang="en-US" sz="1400" b="1">
                  <a:ea typeface="黑体" pitchFamily="49" charset="-122"/>
                </a:rPr>
                <a:t>图形设计库</a:t>
              </a:r>
            </a:p>
            <a:p>
              <a:pPr algn="ctr"/>
              <a:r>
                <a:rPr lang="zh-CN" altLang="en-US" sz="1400"/>
                <a:t>图纸、机构等</a:t>
              </a:r>
            </a:p>
          </p:txBody>
        </p:sp>
        <p:sp>
          <p:nvSpPr>
            <p:cNvPr id="7203" name="AutoShape 65"/>
            <p:cNvSpPr>
              <a:spLocks noChangeArrowheads="1"/>
            </p:cNvSpPr>
            <p:nvPr/>
          </p:nvSpPr>
          <p:spPr bwMode="auto">
            <a:xfrm>
              <a:off x="930" y="3430"/>
              <a:ext cx="771" cy="635"/>
            </a:xfrm>
            <a:prstGeom prst="can">
              <a:avLst>
                <a:gd name="adj" fmla="val 25000"/>
              </a:avLst>
            </a:prstGeom>
            <a:solidFill>
              <a:schemeClr val="accent1"/>
            </a:solidFill>
            <a:ln w="9525">
              <a:solidFill>
                <a:schemeClr val="tx1"/>
              </a:solidFill>
              <a:round/>
              <a:headEnd/>
              <a:tailEnd/>
            </a:ln>
          </p:spPr>
          <p:txBody>
            <a:bodyPr wrap="none" anchor="ctr"/>
            <a:lstStyle/>
            <a:p>
              <a:pPr algn="ctr"/>
              <a:r>
                <a:rPr lang="zh-CN" altLang="en-US" sz="1400" b="1">
                  <a:ea typeface="黑体" pitchFamily="49" charset="-122"/>
                </a:rPr>
                <a:t>机床子库</a:t>
              </a:r>
            </a:p>
            <a:p>
              <a:pPr algn="ctr"/>
              <a:r>
                <a:rPr lang="zh-CN" altLang="en-US" sz="1400"/>
                <a:t>型号、参数等</a:t>
              </a:r>
            </a:p>
          </p:txBody>
        </p:sp>
        <p:sp>
          <p:nvSpPr>
            <p:cNvPr id="7204" name="AutoShape 66"/>
            <p:cNvSpPr>
              <a:spLocks noChangeArrowheads="1"/>
            </p:cNvSpPr>
            <p:nvPr/>
          </p:nvSpPr>
          <p:spPr bwMode="auto">
            <a:xfrm>
              <a:off x="1701" y="3430"/>
              <a:ext cx="771" cy="635"/>
            </a:xfrm>
            <a:prstGeom prst="can">
              <a:avLst>
                <a:gd name="adj" fmla="val 25000"/>
              </a:avLst>
            </a:prstGeom>
            <a:solidFill>
              <a:schemeClr val="accent1"/>
            </a:solidFill>
            <a:ln w="9525">
              <a:solidFill>
                <a:schemeClr val="tx1"/>
              </a:solidFill>
              <a:round/>
              <a:headEnd/>
              <a:tailEnd/>
            </a:ln>
          </p:spPr>
          <p:txBody>
            <a:bodyPr wrap="none" anchor="ctr"/>
            <a:lstStyle/>
            <a:p>
              <a:pPr algn="ctr"/>
              <a:r>
                <a:rPr lang="zh-CN" altLang="en-US" sz="1400" b="1">
                  <a:ea typeface="黑体" pitchFamily="49" charset="-122"/>
                </a:rPr>
                <a:t>工具子库</a:t>
              </a:r>
            </a:p>
            <a:p>
              <a:pPr algn="ctr"/>
              <a:r>
                <a:rPr lang="zh-CN" altLang="en-US" sz="1400"/>
                <a:t>工夹量具等</a:t>
              </a:r>
            </a:p>
          </p:txBody>
        </p:sp>
        <p:sp>
          <p:nvSpPr>
            <p:cNvPr id="7205" name="AutoShape 67"/>
            <p:cNvSpPr>
              <a:spLocks noChangeArrowheads="1"/>
            </p:cNvSpPr>
            <p:nvPr/>
          </p:nvSpPr>
          <p:spPr bwMode="auto">
            <a:xfrm>
              <a:off x="2472" y="3430"/>
              <a:ext cx="771" cy="635"/>
            </a:xfrm>
            <a:prstGeom prst="can">
              <a:avLst>
                <a:gd name="adj" fmla="val 25000"/>
              </a:avLst>
            </a:prstGeom>
            <a:solidFill>
              <a:schemeClr val="accent1"/>
            </a:solidFill>
            <a:ln w="9525">
              <a:solidFill>
                <a:schemeClr val="tx1"/>
              </a:solidFill>
              <a:round/>
              <a:headEnd/>
              <a:tailEnd/>
            </a:ln>
          </p:spPr>
          <p:txBody>
            <a:bodyPr wrap="none" anchor="ctr"/>
            <a:lstStyle/>
            <a:p>
              <a:pPr algn="ctr"/>
              <a:r>
                <a:rPr lang="zh-CN" altLang="en-US" sz="1400" b="1">
                  <a:ea typeface="黑体" pitchFamily="49" charset="-122"/>
                </a:rPr>
                <a:t>材料子库</a:t>
              </a:r>
            </a:p>
            <a:p>
              <a:pPr algn="ctr"/>
              <a:r>
                <a:rPr lang="zh-CN" altLang="en-US" sz="1400"/>
                <a:t>牌号、特性等</a:t>
              </a:r>
            </a:p>
          </p:txBody>
        </p:sp>
        <p:sp>
          <p:nvSpPr>
            <p:cNvPr id="7206" name="AutoShape 68"/>
            <p:cNvSpPr>
              <a:spLocks noChangeArrowheads="1"/>
            </p:cNvSpPr>
            <p:nvPr/>
          </p:nvSpPr>
          <p:spPr bwMode="auto">
            <a:xfrm>
              <a:off x="3243" y="3430"/>
              <a:ext cx="771" cy="635"/>
            </a:xfrm>
            <a:prstGeom prst="can">
              <a:avLst>
                <a:gd name="adj" fmla="val 25000"/>
              </a:avLst>
            </a:prstGeom>
            <a:solidFill>
              <a:schemeClr val="accent1"/>
            </a:solidFill>
            <a:ln w="9525">
              <a:solidFill>
                <a:schemeClr val="tx1"/>
              </a:solidFill>
              <a:round/>
              <a:headEnd/>
              <a:tailEnd/>
            </a:ln>
          </p:spPr>
          <p:txBody>
            <a:bodyPr wrap="none" anchor="ctr"/>
            <a:lstStyle/>
            <a:p>
              <a:pPr algn="ctr"/>
              <a:r>
                <a:rPr lang="zh-CN" altLang="en-US" sz="1400" b="1">
                  <a:ea typeface="黑体" pitchFamily="49" charset="-122"/>
                </a:rPr>
                <a:t>电气子库</a:t>
              </a:r>
            </a:p>
            <a:p>
              <a:pPr algn="ctr"/>
              <a:r>
                <a:rPr lang="zh-CN" altLang="en-US" sz="1400"/>
                <a:t>电器、线路等</a:t>
              </a:r>
            </a:p>
          </p:txBody>
        </p:sp>
        <p:sp>
          <p:nvSpPr>
            <p:cNvPr id="7207" name="AutoShape 69"/>
            <p:cNvSpPr>
              <a:spLocks noChangeArrowheads="1"/>
            </p:cNvSpPr>
            <p:nvPr/>
          </p:nvSpPr>
          <p:spPr bwMode="auto">
            <a:xfrm>
              <a:off x="4014" y="3430"/>
              <a:ext cx="771" cy="635"/>
            </a:xfrm>
            <a:prstGeom prst="can">
              <a:avLst>
                <a:gd name="adj" fmla="val 25000"/>
              </a:avLst>
            </a:prstGeom>
            <a:solidFill>
              <a:schemeClr val="accent1"/>
            </a:solidFill>
            <a:ln w="9525">
              <a:solidFill>
                <a:schemeClr val="tx1"/>
              </a:solidFill>
              <a:round/>
              <a:headEnd/>
              <a:tailEnd/>
            </a:ln>
          </p:spPr>
          <p:txBody>
            <a:bodyPr wrap="none" anchor="ctr"/>
            <a:lstStyle/>
            <a:p>
              <a:pPr algn="ctr"/>
              <a:r>
                <a:rPr lang="zh-CN" altLang="en-US" sz="1400" b="1">
                  <a:ea typeface="黑体" pitchFamily="49" charset="-122"/>
                </a:rPr>
                <a:t>行业子库</a:t>
              </a:r>
            </a:p>
            <a:p>
              <a:pPr algn="ctr"/>
              <a:r>
                <a:rPr lang="zh-CN" altLang="en-US" sz="1400"/>
                <a:t>行企标准等</a:t>
              </a:r>
            </a:p>
          </p:txBody>
        </p:sp>
        <p:sp>
          <p:nvSpPr>
            <p:cNvPr id="7208" name="AutoShape 70"/>
            <p:cNvSpPr>
              <a:spLocks noChangeArrowheads="1"/>
            </p:cNvSpPr>
            <p:nvPr/>
          </p:nvSpPr>
          <p:spPr bwMode="auto">
            <a:xfrm>
              <a:off x="4785" y="3430"/>
              <a:ext cx="771" cy="635"/>
            </a:xfrm>
            <a:prstGeom prst="can">
              <a:avLst>
                <a:gd name="adj" fmla="val 25000"/>
              </a:avLst>
            </a:prstGeom>
            <a:solidFill>
              <a:schemeClr val="accent1"/>
            </a:solidFill>
            <a:ln w="9525">
              <a:solidFill>
                <a:schemeClr val="tx1"/>
              </a:solidFill>
              <a:round/>
              <a:headEnd/>
              <a:tailEnd/>
            </a:ln>
          </p:spPr>
          <p:txBody>
            <a:bodyPr wrap="none" anchor="ctr"/>
            <a:lstStyle/>
            <a:p>
              <a:pPr algn="ctr"/>
              <a:r>
                <a:rPr lang="zh-CN" altLang="en-US" sz="1400" b="1">
                  <a:ea typeface="黑体" pitchFamily="49" charset="-122"/>
                </a:rPr>
                <a:t>教学子库</a:t>
              </a:r>
            </a:p>
            <a:p>
              <a:pPr algn="ctr"/>
              <a:r>
                <a:rPr lang="zh-CN" altLang="en-US" sz="1400"/>
                <a:t>文件、试题等</a:t>
              </a:r>
            </a:p>
          </p:txBody>
        </p:sp>
      </p:grpSp>
    </p:spTree>
  </p:cSld>
  <p:clrMapOvr>
    <a:masterClrMapping/>
  </p:clrMapOvr>
  <p:timing>
    <p:tnLst>
      <p:par>
        <p:cTn xmlns:p14="http://schemas.microsoft.com/office/powerpoint/2010/mai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8"/>
          <p:cNvSpPr>
            <a:spLocks noChangeArrowheads="1"/>
          </p:cNvSpPr>
          <p:nvPr/>
        </p:nvSpPr>
        <p:spPr bwMode="auto">
          <a:xfrm>
            <a:off x="3505200" y="609600"/>
            <a:ext cx="4178300" cy="431800"/>
          </a:xfrm>
          <a:prstGeom prst="rect">
            <a:avLst/>
          </a:prstGeom>
          <a:solidFill>
            <a:srgbClr val="00CCFF"/>
          </a:solidFill>
          <a:ln w="19050" algn="ctr">
            <a:solidFill>
              <a:srgbClr val="993300"/>
            </a:solidFill>
            <a:miter lim="800000"/>
            <a:headEnd/>
            <a:tailEnd/>
          </a:ln>
        </p:spPr>
        <p:txBody>
          <a:bodyPr wrap="none" anchor="ctr"/>
          <a:lstStyle/>
          <a:p>
            <a:pPr algn="ctr"/>
            <a:r>
              <a:rPr lang="zh-CN" altLang="en-US" sz="1400"/>
              <a:t>专业标准</a:t>
            </a:r>
            <a:r>
              <a:rPr lang="en-US" altLang="zh-CN" sz="1400"/>
              <a:t>:</a:t>
            </a:r>
            <a:r>
              <a:rPr lang="zh-CN" altLang="en-US" sz="1400"/>
              <a:t>人才培养方案</a:t>
            </a:r>
            <a:r>
              <a:rPr lang="en-US" altLang="zh-CN" sz="1400"/>
              <a:t>;</a:t>
            </a:r>
            <a:r>
              <a:rPr lang="zh-CN" altLang="en-US" sz="1400"/>
              <a:t>行业标准</a:t>
            </a:r>
          </a:p>
        </p:txBody>
      </p:sp>
      <p:sp>
        <p:nvSpPr>
          <p:cNvPr id="5" name="Rectangle 19"/>
          <p:cNvSpPr>
            <a:spLocks noChangeArrowheads="1"/>
          </p:cNvSpPr>
          <p:nvPr/>
        </p:nvSpPr>
        <p:spPr bwMode="auto">
          <a:xfrm>
            <a:off x="3505200" y="1041400"/>
            <a:ext cx="4178300" cy="431800"/>
          </a:xfrm>
          <a:prstGeom prst="rect">
            <a:avLst/>
          </a:prstGeom>
          <a:solidFill>
            <a:srgbClr val="00FFFF"/>
          </a:solidFill>
          <a:ln w="19050" algn="ctr">
            <a:solidFill>
              <a:srgbClr val="993300"/>
            </a:solidFill>
            <a:miter lim="800000"/>
            <a:headEnd/>
            <a:tailEnd/>
          </a:ln>
        </p:spPr>
        <p:txBody>
          <a:bodyPr wrap="none" anchor="ctr"/>
          <a:lstStyle/>
          <a:p>
            <a:pPr algn="ctr"/>
            <a:r>
              <a:rPr lang="zh-CN" altLang="en-US" sz="1400"/>
              <a:t>课程标准</a:t>
            </a:r>
          </a:p>
        </p:txBody>
      </p:sp>
      <p:sp>
        <p:nvSpPr>
          <p:cNvPr id="6" name="Rectangle 20"/>
          <p:cNvSpPr>
            <a:spLocks noChangeArrowheads="1"/>
          </p:cNvSpPr>
          <p:nvPr/>
        </p:nvSpPr>
        <p:spPr bwMode="auto">
          <a:xfrm>
            <a:off x="3505200" y="1473200"/>
            <a:ext cx="4178300" cy="431800"/>
          </a:xfrm>
          <a:prstGeom prst="rect">
            <a:avLst/>
          </a:prstGeom>
          <a:solidFill>
            <a:srgbClr val="00FF00"/>
          </a:solidFill>
          <a:ln w="19050" algn="ctr">
            <a:solidFill>
              <a:srgbClr val="993300"/>
            </a:solidFill>
            <a:miter lim="800000"/>
            <a:headEnd/>
            <a:tailEnd/>
          </a:ln>
        </p:spPr>
        <p:txBody>
          <a:bodyPr wrap="none" anchor="ctr"/>
          <a:lstStyle/>
          <a:p>
            <a:pPr algn="ctr"/>
            <a:r>
              <a:rPr lang="zh-CN" altLang="en-US" sz="1400"/>
              <a:t>学习情境</a:t>
            </a:r>
          </a:p>
        </p:txBody>
      </p:sp>
      <p:sp>
        <p:nvSpPr>
          <p:cNvPr id="7" name="Rectangle 21"/>
          <p:cNvSpPr>
            <a:spLocks noChangeArrowheads="1"/>
          </p:cNvSpPr>
          <p:nvPr/>
        </p:nvSpPr>
        <p:spPr bwMode="auto">
          <a:xfrm>
            <a:off x="3505200" y="1905000"/>
            <a:ext cx="4178300" cy="431800"/>
          </a:xfrm>
          <a:prstGeom prst="rect">
            <a:avLst/>
          </a:prstGeom>
          <a:solidFill>
            <a:srgbClr val="CCFFCC"/>
          </a:solidFill>
          <a:ln w="19050" algn="ctr">
            <a:solidFill>
              <a:srgbClr val="993300"/>
            </a:solidFill>
            <a:miter lim="800000"/>
            <a:headEnd/>
            <a:tailEnd/>
          </a:ln>
        </p:spPr>
        <p:txBody>
          <a:bodyPr wrap="none" anchor="ctr"/>
          <a:lstStyle/>
          <a:p>
            <a:pPr algn="ctr"/>
            <a:r>
              <a:rPr lang="zh-CN" altLang="en-US" sz="1400"/>
              <a:t>学习单元</a:t>
            </a:r>
          </a:p>
        </p:txBody>
      </p:sp>
      <p:sp>
        <p:nvSpPr>
          <p:cNvPr id="8" name="Rectangle 22"/>
          <p:cNvSpPr>
            <a:spLocks noChangeArrowheads="1"/>
          </p:cNvSpPr>
          <p:nvPr/>
        </p:nvSpPr>
        <p:spPr bwMode="auto">
          <a:xfrm>
            <a:off x="3506788" y="2697163"/>
            <a:ext cx="503237" cy="503237"/>
          </a:xfrm>
          <a:prstGeom prst="rect">
            <a:avLst/>
          </a:prstGeom>
          <a:solidFill>
            <a:srgbClr val="00CCFF"/>
          </a:solidFill>
          <a:ln w="9525" algn="ctr">
            <a:solidFill>
              <a:schemeClr val="accent2"/>
            </a:solidFill>
            <a:miter lim="800000"/>
            <a:headEnd/>
            <a:tailEnd/>
          </a:ln>
        </p:spPr>
        <p:txBody>
          <a:bodyPr wrap="none" anchor="ctr"/>
          <a:lstStyle/>
          <a:p>
            <a:r>
              <a:rPr lang="zh-CN" altLang="en-US" sz="1400"/>
              <a:t>教学</a:t>
            </a:r>
          </a:p>
          <a:p>
            <a:r>
              <a:rPr lang="zh-CN" altLang="en-US" sz="1400"/>
              <a:t>设计</a:t>
            </a:r>
          </a:p>
        </p:txBody>
      </p:sp>
      <p:sp>
        <p:nvSpPr>
          <p:cNvPr id="9" name="Rectangle 23"/>
          <p:cNvSpPr>
            <a:spLocks noChangeArrowheads="1"/>
          </p:cNvSpPr>
          <p:nvPr/>
        </p:nvSpPr>
        <p:spPr bwMode="auto">
          <a:xfrm>
            <a:off x="4111625" y="2697163"/>
            <a:ext cx="503238" cy="503237"/>
          </a:xfrm>
          <a:prstGeom prst="rect">
            <a:avLst/>
          </a:prstGeom>
          <a:solidFill>
            <a:srgbClr val="00CCFF"/>
          </a:solidFill>
          <a:ln w="9525" algn="ctr">
            <a:solidFill>
              <a:schemeClr val="accent2"/>
            </a:solidFill>
            <a:miter lim="800000"/>
            <a:headEnd/>
            <a:tailEnd/>
          </a:ln>
        </p:spPr>
        <p:txBody>
          <a:bodyPr wrap="none" anchor="ctr"/>
          <a:lstStyle/>
          <a:p>
            <a:r>
              <a:rPr lang="zh-CN" altLang="en-US" sz="1400"/>
              <a:t>教学</a:t>
            </a:r>
          </a:p>
          <a:p>
            <a:r>
              <a:rPr lang="zh-CN" altLang="en-US" sz="1400"/>
              <a:t>课件</a:t>
            </a:r>
          </a:p>
        </p:txBody>
      </p:sp>
      <p:sp>
        <p:nvSpPr>
          <p:cNvPr id="10" name="Rectangle 24"/>
          <p:cNvSpPr>
            <a:spLocks noChangeArrowheads="1"/>
          </p:cNvSpPr>
          <p:nvPr/>
        </p:nvSpPr>
        <p:spPr bwMode="auto">
          <a:xfrm>
            <a:off x="4746625" y="2697163"/>
            <a:ext cx="503238" cy="503237"/>
          </a:xfrm>
          <a:prstGeom prst="rect">
            <a:avLst/>
          </a:prstGeom>
          <a:solidFill>
            <a:srgbClr val="00CCFF"/>
          </a:solidFill>
          <a:ln w="9525" algn="ctr">
            <a:solidFill>
              <a:schemeClr val="accent2"/>
            </a:solidFill>
            <a:miter lim="800000"/>
            <a:headEnd/>
            <a:tailEnd/>
          </a:ln>
        </p:spPr>
        <p:txBody>
          <a:bodyPr wrap="none" anchor="ctr"/>
          <a:lstStyle/>
          <a:p>
            <a:r>
              <a:rPr lang="zh-CN" altLang="en-US" sz="1400"/>
              <a:t>教学</a:t>
            </a:r>
          </a:p>
          <a:p>
            <a:r>
              <a:rPr lang="zh-CN" altLang="en-US" sz="1400"/>
              <a:t>录像</a:t>
            </a:r>
          </a:p>
        </p:txBody>
      </p:sp>
      <p:sp>
        <p:nvSpPr>
          <p:cNvPr id="11" name="Rectangle 25"/>
          <p:cNvSpPr>
            <a:spLocks noChangeArrowheads="1"/>
          </p:cNvSpPr>
          <p:nvPr/>
        </p:nvSpPr>
        <p:spPr bwMode="auto">
          <a:xfrm>
            <a:off x="5349875" y="2697163"/>
            <a:ext cx="503238" cy="503237"/>
          </a:xfrm>
          <a:prstGeom prst="rect">
            <a:avLst/>
          </a:prstGeom>
          <a:solidFill>
            <a:srgbClr val="00CCFF"/>
          </a:solidFill>
          <a:ln w="9525" algn="ctr">
            <a:solidFill>
              <a:schemeClr val="accent2"/>
            </a:solidFill>
            <a:miter lim="800000"/>
            <a:headEnd/>
            <a:tailEnd/>
          </a:ln>
        </p:spPr>
        <p:txBody>
          <a:bodyPr wrap="none" anchor="ctr"/>
          <a:lstStyle/>
          <a:p>
            <a:r>
              <a:rPr lang="zh-CN" altLang="en-US" sz="1400"/>
              <a:t>演示</a:t>
            </a:r>
          </a:p>
          <a:p>
            <a:r>
              <a:rPr lang="zh-CN" altLang="en-US" sz="1400"/>
              <a:t>录像</a:t>
            </a:r>
          </a:p>
        </p:txBody>
      </p:sp>
      <p:sp>
        <p:nvSpPr>
          <p:cNvPr id="12" name="Rectangle 26"/>
          <p:cNvSpPr>
            <a:spLocks noChangeArrowheads="1"/>
          </p:cNvSpPr>
          <p:nvPr/>
        </p:nvSpPr>
        <p:spPr bwMode="auto">
          <a:xfrm>
            <a:off x="5972175" y="2697163"/>
            <a:ext cx="503238" cy="503237"/>
          </a:xfrm>
          <a:prstGeom prst="rect">
            <a:avLst/>
          </a:prstGeom>
          <a:solidFill>
            <a:srgbClr val="00CCFF"/>
          </a:solidFill>
          <a:ln w="9525" algn="ctr">
            <a:solidFill>
              <a:schemeClr val="accent2"/>
            </a:solidFill>
            <a:miter lim="800000"/>
            <a:headEnd/>
            <a:tailEnd/>
          </a:ln>
        </p:spPr>
        <p:txBody>
          <a:bodyPr wrap="none" anchor="ctr"/>
          <a:lstStyle/>
          <a:p>
            <a:r>
              <a:rPr lang="zh-CN" altLang="en-US" sz="1400"/>
              <a:t>任务</a:t>
            </a:r>
          </a:p>
          <a:p>
            <a:r>
              <a:rPr lang="zh-CN" altLang="en-US" sz="1400"/>
              <a:t>工单</a:t>
            </a:r>
          </a:p>
        </p:txBody>
      </p:sp>
      <p:sp>
        <p:nvSpPr>
          <p:cNvPr id="13" name="Rectangle 27"/>
          <p:cNvSpPr>
            <a:spLocks noChangeArrowheads="1"/>
          </p:cNvSpPr>
          <p:nvPr/>
        </p:nvSpPr>
        <p:spPr bwMode="auto">
          <a:xfrm>
            <a:off x="6618288" y="2697163"/>
            <a:ext cx="503237" cy="503237"/>
          </a:xfrm>
          <a:prstGeom prst="rect">
            <a:avLst/>
          </a:prstGeom>
          <a:solidFill>
            <a:srgbClr val="00CCFF"/>
          </a:solidFill>
          <a:ln w="9525" algn="ctr">
            <a:solidFill>
              <a:schemeClr val="accent2"/>
            </a:solidFill>
            <a:miter lim="800000"/>
            <a:headEnd/>
            <a:tailEnd/>
          </a:ln>
        </p:spPr>
        <p:txBody>
          <a:bodyPr wrap="none" anchor="ctr"/>
          <a:lstStyle/>
          <a:p>
            <a:r>
              <a:rPr lang="zh-CN" altLang="en-US" sz="1400"/>
              <a:t>学生</a:t>
            </a:r>
          </a:p>
          <a:p>
            <a:r>
              <a:rPr lang="zh-CN" altLang="en-US" sz="1400"/>
              <a:t>手册</a:t>
            </a:r>
          </a:p>
        </p:txBody>
      </p:sp>
      <p:sp>
        <p:nvSpPr>
          <p:cNvPr id="14" name="Rectangle 28"/>
          <p:cNvSpPr>
            <a:spLocks noChangeArrowheads="1"/>
          </p:cNvSpPr>
          <p:nvPr/>
        </p:nvSpPr>
        <p:spPr bwMode="auto">
          <a:xfrm>
            <a:off x="7237413" y="2697163"/>
            <a:ext cx="503237" cy="503237"/>
          </a:xfrm>
          <a:prstGeom prst="rect">
            <a:avLst/>
          </a:prstGeom>
          <a:solidFill>
            <a:srgbClr val="00CCFF"/>
          </a:solidFill>
          <a:ln w="9525" algn="ctr">
            <a:solidFill>
              <a:schemeClr val="accent2"/>
            </a:solidFill>
            <a:miter lim="800000"/>
            <a:headEnd/>
            <a:tailEnd/>
          </a:ln>
        </p:spPr>
        <p:txBody>
          <a:bodyPr wrap="none" anchor="ctr"/>
          <a:lstStyle/>
          <a:p>
            <a:r>
              <a:rPr lang="zh-CN" altLang="en-US" sz="1400"/>
              <a:t>维修</a:t>
            </a:r>
          </a:p>
          <a:p>
            <a:r>
              <a:rPr lang="zh-CN" altLang="en-US" sz="1400"/>
              <a:t>资料</a:t>
            </a:r>
          </a:p>
        </p:txBody>
      </p:sp>
      <p:grpSp>
        <p:nvGrpSpPr>
          <p:cNvPr id="2" name="Group 33"/>
          <p:cNvGrpSpPr>
            <a:grpSpLocks/>
          </p:cNvGrpSpPr>
          <p:nvPr/>
        </p:nvGrpSpPr>
        <p:grpSpPr bwMode="auto">
          <a:xfrm>
            <a:off x="3505200" y="3516313"/>
            <a:ext cx="4249738" cy="2997200"/>
            <a:chOff x="3289" y="2313"/>
            <a:chExt cx="2313" cy="1888"/>
          </a:xfrm>
        </p:grpSpPr>
        <p:sp>
          <p:nvSpPr>
            <p:cNvPr id="8230" name="Rectangle 29"/>
            <p:cNvSpPr>
              <a:spLocks noChangeArrowheads="1"/>
            </p:cNvSpPr>
            <p:nvPr/>
          </p:nvSpPr>
          <p:spPr bwMode="auto">
            <a:xfrm>
              <a:off x="3289" y="2313"/>
              <a:ext cx="2313" cy="272"/>
            </a:xfrm>
            <a:prstGeom prst="rect">
              <a:avLst/>
            </a:prstGeom>
            <a:solidFill>
              <a:schemeClr val="accent1"/>
            </a:solidFill>
            <a:ln w="19050" algn="ctr">
              <a:solidFill>
                <a:srgbClr val="333300"/>
              </a:solidFill>
              <a:miter lim="800000"/>
              <a:headEnd/>
              <a:tailEnd/>
            </a:ln>
          </p:spPr>
          <p:txBody>
            <a:bodyPr wrap="none" anchor="ctr"/>
            <a:lstStyle/>
            <a:p>
              <a:pPr algn="ctr"/>
              <a:r>
                <a:rPr lang="zh-CN" altLang="en-US" sz="1600"/>
                <a:t>素材资源</a:t>
              </a:r>
            </a:p>
          </p:txBody>
        </p:sp>
        <p:sp>
          <p:nvSpPr>
            <p:cNvPr id="8231" name="Rectangle 30"/>
            <p:cNvSpPr>
              <a:spLocks noChangeArrowheads="1"/>
            </p:cNvSpPr>
            <p:nvPr/>
          </p:nvSpPr>
          <p:spPr bwMode="auto">
            <a:xfrm>
              <a:off x="3289" y="2568"/>
              <a:ext cx="2313" cy="1633"/>
            </a:xfrm>
            <a:prstGeom prst="rect">
              <a:avLst/>
            </a:prstGeom>
            <a:solidFill>
              <a:schemeClr val="bg2"/>
            </a:solidFill>
            <a:ln w="19050" algn="ctr">
              <a:solidFill>
                <a:srgbClr val="333300"/>
              </a:solidFill>
              <a:miter lim="800000"/>
              <a:headEnd/>
              <a:tailEnd/>
            </a:ln>
          </p:spPr>
          <p:txBody>
            <a:bodyPr wrap="none" anchor="ctr"/>
            <a:lstStyle/>
            <a:p>
              <a:endParaRPr lang="zh-CN" altLang="zh-CN" sz="1600"/>
            </a:p>
          </p:txBody>
        </p:sp>
      </p:grpSp>
      <p:grpSp>
        <p:nvGrpSpPr>
          <p:cNvPr id="3" name="Group 44"/>
          <p:cNvGrpSpPr>
            <a:grpSpLocks/>
          </p:cNvGrpSpPr>
          <p:nvPr/>
        </p:nvGrpSpPr>
        <p:grpSpPr bwMode="auto">
          <a:xfrm>
            <a:off x="6386513" y="4065588"/>
            <a:ext cx="1222375" cy="2303462"/>
            <a:chOff x="2653" y="2578"/>
            <a:chExt cx="770" cy="1641"/>
          </a:xfrm>
        </p:grpSpPr>
        <p:sp>
          <p:nvSpPr>
            <p:cNvPr id="8228" name="Rectangle 42"/>
            <p:cNvSpPr>
              <a:spLocks noChangeArrowheads="1"/>
            </p:cNvSpPr>
            <p:nvPr/>
          </p:nvSpPr>
          <p:spPr bwMode="auto">
            <a:xfrm>
              <a:off x="2653" y="2578"/>
              <a:ext cx="770" cy="235"/>
            </a:xfrm>
            <a:prstGeom prst="rect">
              <a:avLst/>
            </a:prstGeom>
            <a:solidFill>
              <a:srgbClr val="FFCC00"/>
            </a:solidFill>
            <a:ln w="12700" algn="ctr">
              <a:solidFill>
                <a:srgbClr val="000000"/>
              </a:solidFill>
              <a:miter lim="800000"/>
              <a:headEnd/>
              <a:tailEnd/>
            </a:ln>
          </p:spPr>
          <p:txBody>
            <a:bodyPr wrap="none" anchor="ctr"/>
            <a:lstStyle/>
            <a:p>
              <a:r>
                <a:rPr lang="zh-CN" altLang="en-US" sz="1400"/>
                <a:t>专业类型</a:t>
              </a:r>
            </a:p>
          </p:txBody>
        </p:sp>
        <p:sp>
          <p:nvSpPr>
            <p:cNvPr id="8229" name="Rectangle 43"/>
            <p:cNvSpPr>
              <a:spLocks noChangeArrowheads="1"/>
            </p:cNvSpPr>
            <p:nvPr/>
          </p:nvSpPr>
          <p:spPr bwMode="auto">
            <a:xfrm>
              <a:off x="2653" y="2807"/>
              <a:ext cx="770" cy="1412"/>
            </a:xfrm>
            <a:prstGeom prst="rect">
              <a:avLst/>
            </a:prstGeom>
            <a:solidFill>
              <a:srgbClr val="FFCC00">
                <a:alpha val="69019"/>
              </a:srgbClr>
            </a:solidFill>
            <a:ln w="12700" algn="ctr">
              <a:solidFill>
                <a:srgbClr val="000000"/>
              </a:solidFill>
              <a:miter lim="800000"/>
              <a:headEnd/>
              <a:tailEnd/>
            </a:ln>
          </p:spPr>
          <p:txBody>
            <a:bodyPr wrap="none" anchor="ctr"/>
            <a:lstStyle/>
            <a:p>
              <a:r>
                <a:rPr lang="zh-CN" altLang="en-US" sz="1400"/>
                <a:t>发动机部分</a:t>
              </a:r>
            </a:p>
            <a:p>
              <a:r>
                <a:rPr lang="zh-CN" altLang="en-US" sz="1400"/>
                <a:t>底盘部分</a:t>
              </a:r>
            </a:p>
            <a:p>
              <a:r>
                <a:rPr lang="zh-CN" altLang="en-US" sz="1400"/>
                <a:t>车身部分</a:t>
              </a:r>
            </a:p>
            <a:p>
              <a:r>
                <a:rPr lang="zh-CN" altLang="en-US" sz="1400"/>
                <a:t>电器部分</a:t>
              </a:r>
            </a:p>
            <a:p>
              <a:r>
                <a:rPr lang="zh-CN" altLang="en-US" sz="1400"/>
                <a:t>设备部分</a:t>
              </a:r>
            </a:p>
            <a:p>
              <a:r>
                <a:rPr lang="zh-CN" altLang="en-US" sz="1400"/>
                <a:t>维修资料</a:t>
              </a:r>
            </a:p>
            <a:p>
              <a:r>
                <a:rPr lang="zh-CN" altLang="en-US" sz="1400"/>
                <a:t>故障案例</a:t>
              </a:r>
            </a:p>
            <a:p>
              <a:r>
                <a:rPr lang="zh-CN" altLang="en-US" sz="1400"/>
                <a:t>职业资格</a:t>
              </a:r>
            </a:p>
            <a:p>
              <a:endParaRPr lang="en-US" altLang="zh-CN" sz="1400"/>
            </a:p>
          </p:txBody>
        </p:sp>
      </p:grpSp>
      <p:grpSp>
        <p:nvGrpSpPr>
          <p:cNvPr id="15" name="Group 45"/>
          <p:cNvGrpSpPr>
            <a:grpSpLocks/>
          </p:cNvGrpSpPr>
          <p:nvPr/>
        </p:nvGrpSpPr>
        <p:grpSpPr bwMode="auto">
          <a:xfrm>
            <a:off x="5021263" y="4065588"/>
            <a:ext cx="1222375" cy="2303462"/>
            <a:chOff x="3878" y="2678"/>
            <a:chExt cx="770" cy="1642"/>
          </a:xfrm>
        </p:grpSpPr>
        <p:sp>
          <p:nvSpPr>
            <p:cNvPr id="8226" name="Rectangle 39"/>
            <p:cNvSpPr>
              <a:spLocks noChangeArrowheads="1"/>
            </p:cNvSpPr>
            <p:nvPr/>
          </p:nvSpPr>
          <p:spPr bwMode="auto">
            <a:xfrm>
              <a:off x="3878" y="2678"/>
              <a:ext cx="770" cy="235"/>
            </a:xfrm>
            <a:prstGeom prst="rect">
              <a:avLst/>
            </a:prstGeom>
            <a:solidFill>
              <a:srgbClr val="FF9900"/>
            </a:solidFill>
            <a:ln w="12700" algn="ctr">
              <a:solidFill>
                <a:srgbClr val="000000"/>
              </a:solidFill>
              <a:miter lim="800000"/>
              <a:headEnd/>
              <a:tailEnd/>
            </a:ln>
          </p:spPr>
          <p:txBody>
            <a:bodyPr wrap="none" anchor="ctr"/>
            <a:lstStyle/>
            <a:p>
              <a:r>
                <a:rPr lang="zh-CN" altLang="en-US" sz="1400"/>
                <a:t>应用类型</a:t>
              </a:r>
            </a:p>
          </p:txBody>
        </p:sp>
        <p:sp>
          <p:nvSpPr>
            <p:cNvPr id="8227" name="Rectangle 40"/>
            <p:cNvSpPr>
              <a:spLocks noChangeArrowheads="1"/>
            </p:cNvSpPr>
            <p:nvPr/>
          </p:nvSpPr>
          <p:spPr bwMode="auto">
            <a:xfrm>
              <a:off x="3878" y="2908"/>
              <a:ext cx="770" cy="1412"/>
            </a:xfrm>
            <a:prstGeom prst="rect">
              <a:avLst/>
            </a:prstGeom>
            <a:solidFill>
              <a:srgbClr val="FF9900"/>
            </a:solidFill>
            <a:ln w="12700" algn="ctr">
              <a:solidFill>
                <a:srgbClr val="000000"/>
              </a:solidFill>
              <a:miter lim="800000"/>
              <a:headEnd/>
              <a:tailEnd/>
            </a:ln>
          </p:spPr>
          <p:txBody>
            <a:bodyPr wrap="none" anchor="ctr"/>
            <a:lstStyle/>
            <a:p>
              <a:r>
                <a:rPr lang="zh-CN" altLang="en-US" sz="1400"/>
                <a:t>教学设计</a:t>
              </a:r>
            </a:p>
            <a:p>
              <a:r>
                <a:rPr lang="zh-CN" altLang="en-US" sz="1400"/>
                <a:t>教学课件</a:t>
              </a:r>
            </a:p>
            <a:p>
              <a:r>
                <a:rPr lang="zh-CN" altLang="en-US" sz="1400"/>
                <a:t>教学录像</a:t>
              </a:r>
            </a:p>
            <a:p>
              <a:r>
                <a:rPr lang="zh-CN" altLang="en-US" sz="1400"/>
                <a:t>演示录像</a:t>
              </a:r>
            </a:p>
            <a:p>
              <a:r>
                <a:rPr lang="zh-CN" altLang="en-US" sz="1400"/>
                <a:t>维修资料</a:t>
              </a:r>
            </a:p>
            <a:p>
              <a:r>
                <a:rPr lang="zh-CN" altLang="en-US" sz="1400"/>
                <a:t>任务工单</a:t>
              </a:r>
            </a:p>
            <a:p>
              <a:r>
                <a:rPr lang="zh-CN" altLang="en-US" sz="1400"/>
                <a:t>学生手册</a:t>
              </a:r>
            </a:p>
            <a:p>
              <a:endParaRPr lang="en-US" altLang="zh-CN" sz="1400"/>
            </a:p>
          </p:txBody>
        </p:sp>
      </p:grpSp>
      <p:grpSp>
        <p:nvGrpSpPr>
          <p:cNvPr id="16" name="Group 37"/>
          <p:cNvGrpSpPr>
            <a:grpSpLocks/>
          </p:cNvGrpSpPr>
          <p:nvPr/>
        </p:nvGrpSpPr>
        <p:grpSpPr bwMode="auto">
          <a:xfrm>
            <a:off x="3651250" y="4065588"/>
            <a:ext cx="1222375" cy="2303462"/>
            <a:chOff x="3425" y="2686"/>
            <a:chExt cx="770" cy="1651"/>
          </a:xfrm>
        </p:grpSpPr>
        <p:sp>
          <p:nvSpPr>
            <p:cNvPr id="8224" name="Rectangle 35"/>
            <p:cNvSpPr>
              <a:spLocks noChangeArrowheads="1"/>
            </p:cNvSpPr>
            <p:nvPr/>
          </p:nvSpPr>
          <p:spPr bwMode="auto">
            <a:xfrm>
              <a:off x="3425" y="2686"/>
              <a:ext cx="770" cy="235"/>
            </a:xfrm>
            <a:prstGeom prst="rect">
              <a:avLst/>
            </a:prstGeom>
            <a:solidFill>
              <a:srgbClr val="FF00FF"/>
            </a:solidFill>
            <a:ln w="12700" algn="ctr">
              <a:solidFill>
                <a:srgbClr val="000000"/>
              </a:solidFill>
              <a:miter lim="800000"/>
              <a:headEnd/>
              <a:tailEnd/>
            </a:ln>
          </p:spPr>
          <p:txBody>
            <a:bodyPr wrap="none" anchor="ctr"/>
            <a:lstStyle/>
            <a:p>
              <a:r>
                <a:rPr lang="zh-CN" altLang="en-US" sz="1400"/>
                <a:t>媒体类型</a:t>
              </a:r>
            </a:p>
          </p:txBody>
        </p:sp>
        <p:sp>
          <p:nvSpPr>
            <p:cNvPr id="8225" name="Rectangle 36"/>
            <p:cNvSpPr>
              <a:spLocks noChangeArrowheads="1"/>
            </p:cNvSpPr>
            <p:nvPr/>
          </p:nvSpPr>
          <p:spPr bwMode="auto">
            <a:xfrm>
              <a:off x="3425" y="2925"/>
              <a:ext cx="770" cy="1412"/>
            </a:xfrm>
            <a:prstGeom prst="rect">
              <a:avLst/>
            </a:prstGeom>
            <a:solidFill>
              <a:srgbClr val="FF00FF"/>
            </a:solidFill>
            <a:ln w="12700" algn="ctr">
              <a:solidFill>
                <a:srgbClr val="000000"/>
              </a:solidFill>
              <a:miter lim="800000"/>
              <a:headEnd/>
              <a:tailEnd/>
            </a:ln>
          </p:spPr>
          <p:txBody>
            <a:bodyPr wrap="none" anchor="ctr"/>
            <a:lstStyle/>
            <a:p>
              <a:r>
                <a:rPr lang="zh-CN" altLang="en-US" sz="1400"/>
                <a:t>图片</a:t>
              </a:r>
            </a:p>
            <a:p>
              <a:r>
                <a:rPr lang="zh-CN" altLang="en-US" sz="1400"/>
                <a:t>文本</a:t>
              </a:r>
            </a:p>
            <a:p>
              <a:r>
                <a:rPr lang="zh-CN" altLang="en-US" sz="1400"/>
                <a:t>视频</a:t>
              </a:r>
            </a:p>
            <a:p>
              <a:r>
                <a:rPr lang="zh-CN" altLang="en-US" sz="1400"/>
                <a:t>动画</a:t>
              </a:r>
            </a:p>
            <a:p>
              <a:r>
                <a:rPr lang="zh-CN" altLang="en-US" sz="1400"/>
                <a:t>音频</a:t>
              </a:r>
            </a:p>
            <a:p>
              <a:r>
                <a:rPr lang="en-US" altLang="zh-CN" sz="1400">
                  <a:latin typeface="宋体" pitchFamily="2" charset="-122"/>
                </a:rPr>
                <a:t>……</a:t>
              </a:r>
              <a:endParaRPr lang="en-US" altLang="zh-CN" sz="1400"/>
            </a:p>
          </p:txBody>
        </p:sp>
      </p:grpSp>
      <p:cxnSp>
        <p:nvCxnSpPr>
          <p:cNvPr id="27" name="AutoShape 47"/>
          <p:cNvCxnSpPr>
            <a:cxnSpLocks noChangeShapeType="1"/>
            <a:stCxn id="7" idx="2"/>
            <a:endCxn id="11" idx="0"/>
          </p:cNvCxnSpPr>
          <p:nvPr/>
        </p:nvCxnSpPr>
        <p:spPr bwMode="auto">
          <a:xfrm rot="16200000" flipH="1">
            <a:off x="5422900" y="2517775"/>
            <a:ext cx="350838" cy="7938"/>
          </a:xfrm>
          <a:prstGeom prst="bentConnector3">
            <a:avLst>
              <a:gd name="adj1" fmla="val 48417"/>
            </a:avLst>
          </a:prstGeom>
          <a:noFill/>
          <a:ln w="15875">
            <a:solidFill>
              <a:schemeClr val="accent2"/>
            </a:solidFill>
            <a:miter lim="800000"/>
            <a:headEnd/>
            <a:tailEnd type="triangle" w="med" len="med"/>
          </a:ln>
        </p:spPr>
      </p:cxnSp>
      <p:cxnSp>
        <p:nvCxnSpPr>
          <p:cNvPr id="28" name="AutoShape 48"/>
          <p:cNvCxnSpPr>
            <a:cxnSpLocks noChangeShapeType="1"/>
            <a:stCxn id="7" idx="2"/>
            <a:endCxn id="10" idx="0"/>
          </p:cNvCxnSpPr>
          <p:nvPr/>
        </p:nvCxnSpPr>
        <p:spPr bwMode="auto">
          <a:xfrm rot="5400000">
            <a:off x="5121275" y="2224088"/>
            <a:ext cx="350838" cy="595312"/>
          </a:xfrm>
          <a:prstGeom prst="bentConnector3">
            <a:avLst>
              <a:gd name="adj1" fmla="val 48417"/>
            </a:avLst>
          </a:prstGeom>
          <a:noFill/>
          <a:ln w="15875">
            <a:solidFill>
              <a:schemeClr val="accent2"/>
            </a:solidFill>
            <a:miter lim="800000"/>
            <a:headEnd/>
            <a:tailEnd type="triangle" w="med" len="med"/>
          </a:ln>
        </p:spPr>
      </p:cxnSp>
      <p:cxnSp>
        <p:nvCxnSpPr>
          <p:cNvPr id="29" name="AutoShape 49"/>
          <p:cNvCxnSpPr>
            <a:cxnSpLocks noChangeShapeType="1"/>
            <a:stCxn id="7" idx="2"/>
            <a:endCxn id="9" idx="0"/>
          </p:cNvCxnSpPr>
          <p:nvPr/>
        </p:nvCxnSpPr>
        <p:spPr bwMode="auto">
          <a:xfrm rot="5400000">
            <a:off x="4803775" y="1906588"/>
            <a:ext cx="350838" cy="1230312"/>
          </a:xfrm>
          <a:prstGeom prst="bentConnector3">
            <a:avLst>
              <a:gd name="adj1" fmla="val 48417"/>
            </a:avLst>
          </a:prstGeom>
          <a:noFill/>
          <a:ln w="15875">
            <a:solidFill>
              <a:schemeClr val="accent2"/>
            </a:solidFill>
            <a:miter lim="800000"/>
            <a:headEnd/>
            <a:tailEnd type="triangle" w="med" len="med"/>
          </a:ln>
        </p:spPr>
      </p:cxnSp>
      <p:cxnSp>
        <p:nvCxnSpPr>
          <p:cNvPr id="30" name="AutoShape 50"/>
          <p:cNvCxnSpPr>
            <a:cxnSpLocks noChangeShapeType="1"/>
            <a:stCxn id="7" idx="2"/>
            <a:endCxn id="8" idx="0"/>
          </p:cNvCxnSpPr>
          <p:nvPr/>
        </p:nvCxnSpPr>
        <p:spPr bwMode="auto">
          <a:xfrm rot="5400000">
            <a:off x="4501356" y="1604169"/>
            <a:ext cx="350838" cy="1835150"/>
          </a:xfrm>
          <a:prstGeom prst="bentConnector3">
            <a:avLst>
              <a:gd name="adj1" fmla="val 48417"/>
            </a:avLst>
          </a:prstGeom>
          <a:noFill/>
          <a:ln w="15875">
            <a:solidFill>
              <a:schemeClr val="accent2"/>
            </a:solidFill>
            <a:miter lim="800000"/>
            <a:headEnd/>
            <a:tailEnd type="triangle" w="med" len="med"/>
          </a:ln>
        </p:spPr>
      </p:cxnSp>
      <p:cxnSp>
        <p:nvCxnSpPr>
          <p:cNvPr id="31" name="AutoShape 51"/>
          <p:cNvCxnSpPr>
            <a:cxnSpLocks noChangeShapeType="1"/>
            <a:stCxn id="7" idx="2"/>
            <a:endCxn id="12" idx="0"/>
          </p:cNvCxnSpPr>
          <p:nvPr/>
        </p:nvCxnSpPr>
        <p:spPr bwMode="auto">
          <a:xfrm rot="16200000" flipH="1">
            <a:off x="5734050" y="2206625"/>
            <a:ext cx="350838" cy="630238"/>
          </a:xfrm>
          <a:prstGeom prst="bentConnector3">
            <a:avLst>
              <a:gd name="adj1" fmla="val 48417"/>
            </a:avLst>
          </a:prstGeom>
          <a:noFill/>
          <a:ln w="15875">
            <a:solidFill>
              <a:schemeClr val="accent2"/>
            </a:solidFill>
            <a:miter lim="800000"/>
            <a:headEnd/>
            <a:tailEnd type="triangle" w="med" len="med"/>
          </a:ln>
        </p:spPr>
      </p:cxnSp>
      <p:cxnSp>
        <p:nvCxnSpPr>
          <p:cNvPr id="32" name="AutoShape 52"/>
          <p:cNvCxnSpPr>
            <a:cxnSpLocks noChangeShapeType="1"/>
            <a:stCxn id="7" idx="2"/>
            <a:endCxn id="13" idx="0"/>
          </p:cNvCxnSpPr>
          <p:nvPr/>
        </p:nvCxnSpPr>
        <p:spPr bwMode="auto">
          <a:xfrm rot="16200000" flipH="1">
            <a:off x="6057106" y="1883569"/>
            <a:ext cx="350838" cy="1276350"/>
          </a:xfrm>
          <a:prstGeom prst="bentConnector3">
            <a:avLst>
              <a:gd name="adj1" fmla="val 48417"/>
            </a:avLst>
          </a:prstGeom>
          <a:noFill/>
          <a:ln w="15875">
            <a:solidFill>
              <a:schemeClr val="accent2"/>
            </a:solidFill>
            <a:miter lim="800000"/>
            <a:headEnd/>
            <a:tailEnd type="triangle" w="med" len="med"/>
          </a:ln>
        </p:spPr>
      </p:cxnSp>
      <p:cxnSp>
        <p:nvCxnSpPr>
          <p:cNvPr id="33" name="AutoShape 53"/>
          <p:cNvCxnSpPr>
            <a:cxnSpLocks noChangeShapeType="1"/>
            <a:stCxn id="7" idx="2"/>
            <a:endCxn id="14" idx="0"/>
          </p:cNvCxnSpPr>
          <p:nvPr/>
        </p:nvCxnSpPr>
        <p:spPr bwMode="auto">
          <a:xfrm rot="16200000" flipH="1">
            <a:off x="6366669" y="1574006"/>
            <a:ext cx="350838" cy="1895475"/>
          </a:xfrm>
          <a:prstGeom prst="bentConnector3">
            <a:avLst>
              <a:gd name="adj1" fmla="val 48417"/>
            </a:avLst>
          </a:prstGeom>
          <a:noFill/>
          <a:ln w="15875">
            <a:solidFill>
              <a:schemeClr val="accent2"/>
            </a:solidFill>
            <a:miter lim="800000"/>
            <a:headEnd/>
            <a:tailEnd type="triangle" w="med" len="med"/>
          </a:ln>
        </p:spPr>
      </p:cxnSp>
      <p:sp>
        <p:nvSpPr>
          <p:cNvPr id="34" name="Line 54"/>
          <p:cNvSpPr>
            <a:spLocks noChangeShapeType="1"/>
          </p:cNvSpPr>
          <p:nvPr/>
        </p:nvSpPr>
        <p:spPr bwMode="auto">
          <a:xfrm>
            <a:off x="3722688" y="3201988"/>
            <a:ext cx="0" cy="287337"/>
          </a:xfrm>
          <a:prstGeom prst="line">
            <a:avLst/>
          </a:prstGeom>
          <a:noFill/>
          <a:ln w="25400">
            <a:solidFill>
              <a:schemeClr val="accent2"/>
            </a:solidFill>
            <a:round/>
            <a:headEnd/>
            <a:tailEnd/>
          </a:ln>
        </p:spPr>
        <p:txBody>
          <a:bodyPr wrap="none" anchor="ctr"/>
          <a:lstStyle/>
          <a:p>
            <a:endParaRPr lang="zh-CN" altLang="en-US"/>
          </a:p>
        </p:txBody>
      </p:sp>
      <p:sp>
        <p:nvSpPr>
          <p:cNvPr id="35" name="Line 55"/>
          <p:cNvSpPr>
            <a:spLocks noChangeShapeType="1"/>
          </p:cNvSpPr>
          <p:nvPr/>
        </p:nvSpPr>
        <p:spPr bwMode="auto">
          <a:xfrm>
            <a:off x="4298950" y="3201988"/>
            <a:ext cx="0" cy="287337"/>
          </a:xfrm>
          <a:prstGeom prst="line">
            <a:avLst/>
          </a:prstGeom>
          <a:noFill/>
          <a:ln w="25400">
            <a:solidFill>
              <a:schemeClr val="accent2"/>
            </a:solidFill>
            <a:round/>
            <a:headEnd/>
            <a:tailEnd/>
          </a:ln>
        </p:spPr>
        <p:txBody>
          <a:bodyPr wrap="none" anchor="ctr"/>
          <a:lstStyle/>
          <a:p>
            <a:endParaRPr lang="zh-CN" altLang="en-US"/>
          </a:p>
        </p:txBody>
      </p:sp>
      <p:sp>
        <p:nvSpPr>
          <p:cNvPr id="36" name="Line 56"/>
          <p:cNvSpPr>
            <a:spLocks noChangeShapeType="1"/>
          </p:cNvSpPr>
          <p:nvPr/>
        </p:nvSpPr>
        <p:spPr bwMode="auto">
          <a:xfrm>
            <a:off x="4946650" y="3201988"/>
            <a:ext cx="0" cy="287337"/>
          </a:xfrm>
          <a:prstGeom prst="line">
            <a:avLst/>
          </a:prstGeom>
          <a:noFill/>
          <a:ln w="25400">
            <a:solidFill>
              <a:schemeClr val="accent2"/>
            </a:solidFill>
            <a:round/>
            <a:headEnd/>
            <a:tailEnd/>
          </a:ln>
        </p:spPr>
        <p:txBody>
          <a:bodyPr wrap="none" anchor="ctr"/>
          <a:lstStyle/>
          <a:p>
            <a:endParaRPr lang="zh-CN" altLang="en-US"/>
          </a:p>
        </p:txBody>
      </p:sp>
      <p:sp>
        <p:nvSpPr>
          <p:cNvPr id="37" name="Line 57"/>
          <p:cNvSpPr>
            <a:spLocks noChangeShapeType="1"/>
          </p:cNvSpPr>
          <p:nvPr/>
        </p:nvSpPr>
        <p:spPr bwMode="auto">
          <a:xfrm>
            <a:off x="5594350" y="3201988"/>
            <a:ext cx="0" cy="287337"/>
          </a:xfrm>
          <a:prstGeom prst="line">
            <a:avLst/>
          </a:prstGeom>
          <a:noFill/>
          <a:ln w="25400">
            <a:solidFill>
              <a:schemeClr val="accent2"/>
            </a:solidFill>
            <a:round/>
            <a:headEnd/>
            <a:tailEnd/>
          </a:ln>
        </p:spPr>
        <p:txBody>
          <a:bodyPr wrap="none" anchor="ctr"/>
          <a:lstStyle/>
          <a:p>
            <a:endParaRPr lang="zh-CN" altLang="en-US"/>
          </a:p>
        </p:txBody>
      </p:sp>
      <p:sp>
        <p:nvSpPr>
          <p:cNvPr id="38" name="Line 58"/>
          <p:cNvSpPr>
            <a:spLocks noChangeShapeType="1"/>
          </p:cNvSpPr>
          <p:nvPr/>
        </p:nvSpPr>
        <p:spPr bwMode="auto">
          <a:xfrm>
            <a:off x="6170613" y="3201988"/>
            <a:ext cx="0" cy="287337"/>
          </a:xfrm>
          <a:prstGeom prst="line">
            <a:avLst/>
          </a:prstGeom>
          <a:noFill/>
          <a:ln w="25400">
            <a:solidFill>
              <a:schemeClr val="accent2"/>
            </a:solidFill>
            <a:round/>
            <a:headEnd/>
            <a:tailEnd/>
          </a:ln>
        </p:spPr>
        <p:txBody>
          <a:bodyPr wrap="none" anchor="ctr"/>
          <a:lstStyle/>
          <a:p>
            <a:endParaRPr lang="zh-CN" altLang="en-US"/>
          </a:p>
        </p:txBody>
      </p:sp>
      <p:sp>
        <p:nvSpPr>
          <p:cNvPr id="39" name="Line 59"/>
          <p:cNvSpPr>
            <a:spLocks noChangeShapeType="1"/>
          </p:cNvSpPr>
          <p:nvPr/>
        </p:nvSpPr>
        <p:spPr bwMode="auto">
          <a:xfrm>
            <a:off x="6818313" y="3201988"/>
            <a:ext cx="0" cy="287337"/>
          </a:xfrm>
          <a:prstGeom prst="line">
            <a:avLst/>
          </a:prstGeom>
          <a:noFill/>
          <a:ln w="25400">
            <a:solidFill>
              <a:schemeClr val="accent2"/>
            </a:solidFill>
            <a:round/>
            <a:headEnd/>
            <a:tailEnd/>
          </a:ln>
        </p:spPr>
        <p:txBody>
          <a:bodyPr wrap="none" anchor="ctr"/>
          <a:lstStyle/>
          <a:p>
            <a:endParaRPr lang="zh-CN" altLang="en-US"/>
          </a:p>
        </p:txBody>
      </p:sp>
      <p:sp>
        <p:nvSpPr>
          <p:cNvPr id="40" name="Line 61"/>
          <p:cNvSpPr>
            <a:spLocks noChangeShapeType="1"/>
          </p:cNvSpPr>
          <p:nvPr/>
        </p:nvSpPr>
        <p:spPr bwMode="auto">
          <a:xfrm>
            <a:off x="7467600" y="3201988"/>
            <a:ext cx="0" cy="287337"/>
          </a:xfrm>
          <a:prstGeom prst="line">
            <a:avLst/>
          </a:prstGeom>
          <a:noFill/>
          <a:ln w="25400">
            <a:solidFill>
              <a:schemeClr val="accent2"/>
            </a:solidFill>
            <a:round/>
            <a:headEnd/>
            <a:tailEnd/>
          </a:ln>
        </p:spPr>
        <p:txBody>
          <a:bodyPr wrap="none" anchor="ctr"/>
          <a:lstStyle/>
          <a:p>
            <a:endParaRPr lang="zh-CN" altLang="en-US"/>
          </a:p>
        </p:txBody>
      </p:sp>
      <p:sp>
        <p:nvSpPr>
          <p:cNvPr id="41" name="Rectangle 17"/>
          <p:cNvSpPr>
            <a:spLocks noChangeArrowheads="1"/>
          </p:cNvSpPr>
          <p:nvPr/>
        </p:nvSpPr>
        <p:spPr bwMode="auto">
          <a:xfrm>
            <a:off x="1143000" y="2743200"/>
            <a:ext cx="935038" cy="3032125"/>
          </a:xfrm>
          <a:prstGeom prst="rect">
            <a:avLst/>
          </a:prstGeom>
          <a:noFill/>
          <a:ln w="19050" algn="ctr">
            <a:solidFill>
              <a:srgbClr val="993366"/>
            </a:solidFill>
            <a:miter lim="800000"/>
            <a:headEnd/>
            <a:tailEnd/>
          </a:ln>
          <a:effectLst/>
        </p:spPr>
        <p:txBody>
          <a:bodyPr>
            <a:spAutoFit/>
          </a:bodyPr>
          <a:lstStyle/>
          <a:p>
            <a:pPr>
              <a:defRPr/>
            </a:pPr>
            <a:r>
              <a:rPr lang="zh-CN" altLang="en-US" sz="2400" dirty="0">
                <a:effectLst>
                  <a:outerShdw blurRad="38100" dist="38100" dir="2700000" algn="tl">
                    <a:srgbClr val="C0C0C0"/>
                  </a:outerShdw>
                </a:effectLst>
                <a:latin typeface="仿宋_GB2312" pitchFamily="49" charset="-122"/>
                <a:ea typeface="仿宋_GB2312" pitchFamily="49" charset="-122"/>
              </a:rPr>
              <a:t>汽车专业六层教学资源库框架结构</a:t>
            </a: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linds(horizontal)">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blinds(horizontal)">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blinds(horizontal)">
                                      <p:cBhvr>
                                        <p:cTn id="27" dur="500"/>
                                        <p:tgtEl>
                                          <p:spTgt spid="8"/>
                                        </p:tgtEl>
                                      </p:cBhvr>
                                    </p:animEffect>
                                  </p:childTnLst>
                                </p:cTn>
                              </p:par>
                              <p:par>
                                <p:cTn id="28" presetID="3" presetClass="entr" presetSubtype="10" fill="hold" grpId="0" nodeType="with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blinds(horizontal)">
                                      <p:cBhvr>
                                        <p:cTn id="30" dur="500"/>
                                        <p:tgtEl>
                                          <p:spTgt spid="9"/>
                                        </p:tgtEl>
                                      </p:cBhvr>
                                    </p:animEffect>
                                  </p:childTnLst>
                                </p:cTn>
                              </p:par>
                              <p:par>
                                <p:cTn id="31" presetID="3" presetClass="entr" presetSubtype="10" fill="hold" grpId="0" nodeType="with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blinds(horizontal)">
                                      <p:cBhvr>
                                        <p:cTn id="33" dur="500"/>
                                        <p:tgtEl>
                                          <p:spTgt spid="10"/>
                                        </p:tgtEl>
                                      </p:cBhvr>
                                    </p:animEffect>
                                  </p:childTnLst>
                                </p:cTn>
                              </p:par>
                              <p:par>
                                <p:cTn id="34" presetID="3" presetClass="entr" presetSubtype="10" fill="hold" grpId="0" nodeType="with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blinds(horizontal)">
                                      <p:cBhvr>
                                        <p:cTn id="36" dur="500"/>
                                        <p:tgtEl>
                                          <p:spTgt spid="11"/>
                                        </p:tgtEl>
                                      </p:cBhvr>
                                    </p:animEffect>
                                  </p:childTnLst>
                                </p:cTn>
                              </p:par>
                              <p:par>
                                <p:cTn id="37" presetID="3" presetClass="entr" presetSubtype="10" fill="hold" grpId="0" nodeType="with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blinds(horizontal)">
                                      <p:cBhvr>
                                        <p:cTn id="39" dur="500"/>
                                        <p:tgtEl>
                                          <p:spTgt spid="12"/>
                                        </p:tgtEl>
                                      </p:cBhvr>
                                    </p:animEffect>
                                  </p:childTnLst>
                                </p:cTn>
                              </p:par>
                              <p:par>
                                <p:cTn id="40" presetID="3" presetClass="entr" presetSubtype="10" fill="hold" grpId="0" nodeType="with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blinds(horizontal)">
                                      <p:cBhvr>
                                        <p:cTn id="42" dur="500"/>
                                        <p:tgtEl>
                                          <p:spTgt spid="13"/>
                                        </p:tgtEl>
                                      </p:cBhvr>
                                    </p:animEffect>
                                  </p:childTnLst>
                                </p:cTn>
                              </p:par>
                              <p:par>
                                <p:cTn id="43" presetID="3" presetClass="entr" presetSubtype="10" fill="hold" grpId="0" nodeType="withEffect">
                                  <p:stCondLst>
                                    <p:cond delay="0"/>
                                  </p:stCondLst>
                                  <p:childTnLst>
                                    <p:set>
                                      <p:cBhvr>
                                        <p:cTn id="44" dur="1" fill="hold">
                                          <p:stCondLst>
                                            <p:cond delay="0"/>
                                          </p:stCondLst>
                                        </p:cTn>
                                        <p:tgtEl>
                                          <p:spTgt spid="14"/>
                                        </p:tgtEl>
                                        <p:attrNameLst>
                                          <p:attrName>style.visibility</p:attrName>
                                        </p:attrNameLst>
                                      </p:cBhvr>
                                      <p:to>
                                        <p:strVal val="visible"/>
                                      </p:to>
                                    </p:set>
                                    <p:animEffect transition="in" filter="blinds(horizontal)">
                                      <p:cBhvr>
                                        <p:cTn id="45" dur="500"/>
                                        <p:tgtEl>
                                          <p:spTgt spid="14"/>
                                        </p:tgtEl>
                                      </p:cBhvr>
                                    </p:animEffect>
                                  </p:childTnLst>
                                </p:cTn>
                              </p:par>
                              <p:par>
                                <p:cTn id="46" presetID="3" presetClass="entr" presetSubtype="10" fill="hold" nodeType="withEffect">
                                  <p:stCondLst>
                                    <p:cond delay="0"/>
                                  </p:stCondLst>
                                  <p:childTnLst>
                                    <p:set>
                                      <p:cBhvr>
                                        <p:cTn id="47" dur="1" fill="hold">
                                          <p:stCondLst>
                                            <p:cond delay="0"/>
                                          </p:stCondLst>
                                        </p:cTn>
                                        <p:tgtEl>
                                          <p:spTgt spid="27"/>
                                        </p:tgtEl>
                                        <p:attrNameLst>
                                          <p:attrName>style.visibility</p:attrName>
                                        </p:attrNameLst>
                                      </p:cBhvr>
                                      <p:to>
                                        <p:strVal val="visible"/>
                                      </p:to>
                                    </p:set>
                                    <p:animEffect transition="in" filter="blinds(horizontal)">
                                      <p:cBhvr>
                                        <p:cTn id="48" dur="500"/>
                                        <p:tgtEl>
                                          <p:spTgt spid="27"/>
                                        </p:tgtEl>
                                      </p:cBhvr>
                                    </p:animEffect>
                                  </p:childTnLst>
                                </p:cTn>
                              </p:par>
                              <p:par>
                                <p:cTn id="49" presetID="3" presetClass="entr" presetSubtype="10" fill="hold" nodeType="withEffect">
                                  <p:stCondLst>
                                    <p:cond delay="0"/>
                                  </p:stCondLst>
                                  <p:childTnLst>
                                    <p:set>
                                      <p:cBhvr>
                                        <p:cTn id="50" dur="1" fill="hold">
                                          <p:stCondLst>
                                            <p:cond delay="0"/>
                                          </p:stCondLst>
                                        </p:cTn>
                                        <p:tgtEl>
                                          <p:spTgt spid="28"/>
                                        </p:tgtEl>
                                        <p:attrNameLst>
                                          <p:attrName>style.visibility</p:attrName>
                                        </p:attrNameLst>
                                      </p:cBhvr>
                                      <p:to>
                                        <p:strVal val="visible"/>
                                      </p:to>
                                    </p:set>
                                    <p:animEffect transition="in" filter="blinds(horizontal)">
                                      <p:cBhvr>
                                        <p:cTn id="51" dur="500"/>
                                        <p:tgtEl>
                                          <p:spTgt spid="28"/>
                                        </p:tgtEl>
                                      </p:cBhvr>
                                    </p:animEffect>
                                  </p:childTnLst>
                                </p:cTn>
                              </p:par>
                              <p:par>
                                <p:cTn id="52" presetID="3" presetClass="entr" presetSubtype="10" fill="hold" nodeType="withEffect">
                                  <p:stCondLst>
                                    <p:cond delay="0"/>
                                  </p:stCondLst>
                                  <p:childTnLst>
                                    <p:set>
                                      <p:cBhvr>
                                        <p:cTn id="53" dur="1" fill="hold">
                                          <p:stCondLst>
                                            <p:cond delay="0"/>
                                          </p:stCondLst>
                                        </p:cTn>
                                        <p:tgtEl>
                                          <p:spTgt spid="29"/>
                                        </p:tgtEl>
                                        <p:attrNameLst>
                                          <p:attrName>style.visibility</p:attrName>
                                        </p:attrNameLst>
                                      </p:cBhvr>
                                      <p:to>
                                        <p:strVal val="visible"/>
                                      </p:to>
                                    </p:set>
                                    <p:animEffect transition="in" filter="blinds(horizontal)">
                                      <p:cBhvr>
                                        <p:cTn id="54" dur="500"/>
                                        <p:tgtEl>
                                          <p:spTgt spid="29"/>
                                        </p:tgtEl>
                                      </p:cBhvr>
                                    </p:animEffect>
                                  </p:childTnLst>
                                </p:cTn>
                              </p:par>
                              <p:par>
                                <p:cTn id="55" presetID="3" presetClass="entr" presetSubtype="10" fill="hold" nodeType="withEffect">
                                  <p:stCondLst>
                                    <p:cond delay="0"/>
                                  </p:stCondLst>
                                  <p:childTnLst>
                                    <p:set>
                                      <p:cBhvr>
                                        <p:cTn id="56" dur="1" fill="hold">
                                          <p:stCondLst>
                                            <p:cond delay="0"/>
                                          </p:stCondLst>
                                        </p:cTn>
                                        <p:tgtEl>
                                          <p:spTgt spid="30"/>
                                        </p:tgtEl>
                                        <p:attrNameLst>
                                          <p:attrName>style.visibility</p:attrName>
                                        </p:attrNameLst>
                                      </p:cBhvr>
                                      <p:to>
                                        <p:strVal val="visible"/>
                                      </p:to>
                                    </p:set>
                                    <p:animEffect transition="in" filter="blinds(horizontal)">
                                      <p:cBhvr>
                                        <p:cTn id="57" dur="500"/>
                                        <p:tgtEl>
                                          <p:spTgt spid="30"/>
                                        </p:tgtEl>
                                      </p:cBhvr>
                                    </p:animEffect>
                                  </p:childTnLst>
                                </p:cTn>
                              </p:par>
                              <p:par>
                                <p:cTn id="58" presetID="3" presetClass="entr" presetSubtype="10" fill="hold" nodeType="withEffect">
                                  <p:stCondLst>
                                    <p:cond delay="0"/>
                                  </p:stCondLst>
                                  <p:childTnLst>
                                    <p:set>
                                      <p:cBhvr>
                                        <p:cTn id="59" dur="1" fill="hold">
                                          <p:stCondLst>
                                            <p:cond delay="0"/>
                                          </p:stCondLst>
                                        </p:cTn>
                                        <p:tgtEl>
                                          <p:spTgt spid="31"/>
                                        </p:tgtEl>
                                        <p:attrNameLst>
                                          <p:attrName>style.visibility</p:attrName>
                                        </p:attrNameLst>
                                      </p:cBhvr>
                                      <p:to>
                                        <p:strVal val="visible"/>
                                      </p:to>
                                    </p:set>
                                    <p:animEffect transition="in" filter="blinds(horizontal)">
                                      <p:cBhvr>
                                        <p:cTn id="60" dur="500"/>
                                        <p:tgtEl>
                                          <p:spTgt spid="31"/>
                                        </p:tgtEl>
                                      </p:cBhvr>
                                    </p:animEffect>
                                  </p:childTnLst>
                                </p:cTn>
                              </p:par>
                              <p:par>
                                <p:cTn id="61" presetID="3" presetClass="entr" presetSubtype="10" fill="hold" nodeType="withEffect">
                                  <p:stCondLst>
                                    <p:cond delay="0"/>
                                  </p:stCondLst>
                                  <p:childTnLst>
                                    <p:set>
                                      <p:cBhvr>
                                        <p:cTn id="62" dur="1" fill="hold">
                                          <p:stCondLst>
                                            <p:cond delay="0"/>
                                          </p:stCondLst>
                                        </p:cTn>
                                        <p:tgtEl>
                                          <p:spTgt spid="32"/>
                                        </p:tgtEl>
                                        <p:attrNameLst>
                                          <p:attrName>style.visibility</p:attrName>
                                        </p:attrNameLst>
                                      </p:cBhvr>
                                      <p:to>
                                        <p:strVal val="visible"/>
                                      </p:to>
                                    </p:set>
                                    <p:animEffect transition="in" filter="blinds(horizontal)">
                                      <p:cBhvr>
                                        <p:cTn id="63" dur="500"/>
                                        <p:tgtEl>
                                          <p:spTgt spid="32"/>
                                        </p:tgtEl>
                                      </p:cBhvr>
                                    </p:animEffect>
                                  </p:childTnLst>
                                </p:cTn>
                              </p:par>
                              <p:par>
                                <p:cTn id="64" presetID="3" presetClass="entr" presetSubtype="10" fill="hold" nodeType="withEffect">
                                  <p:stCondLst>
                                    <p:cond delay="0"/>
                                  </p:stCondLst>
                                  <p:childTnLst>
                                    <p:set>
                                      <p:cBhvr>
                                        <p:cTn id="65" dur="1" fill="hold">
                                          <p:stCondLst>
                                            <p:cond delay="0"/>
                                          </p:stCondLst>
                                        </p:cTn>
                                        <p:tgtEl>
                                          <p:spTgt spid="33"/>
                                        </p:tgtEl>
                                        <p:attrNameLst>
                                          <p:attrName>style.visibility</p:attrName>
                                        </p:attrNameLst>
                                      </p:cBhvr>
                                      <p:to>
                                        <p:strVal val="visible"/>
                                      </p:to>
                                    </p:set>
                                    <p:animEffect transition="in" filter="blinds(horizontal)">
                                      <p:cBhvr>
                                        <p:cTn id="66" dur="500"/>
                                        <p:tgtEl>
                                          <p:spTgt spid="33"/>
                                        </p:tgtEl>
                                      </p:cBhvr>
                                    </p:animEffect>
                                  </p:childTnLst>
                                </p:cTn>
                              </p:par>
                            </p:childTnLst>
                          </p:cTn>
                        </p:par>
                      </p:childTnLst>
                    </p:cTn>
                  </p:par>
                  <p:par>
                    <p:cTn id="67" fill="hold">
                      <p:stCondLst>
                        <p:cond delay="indefinite"/>
                      </p:stCondLst>
                      <p:childTnLst>
                        <p:par>
                          <p:cTn id="68" fill="hold">
                            <p:stCondLst>
                              <p:cond delay="0"/>
                            </p:stCondLst>
                            <p:childTnLst>
                              <p:par>
                                <p:cTn id="69" presetID="3" presetClass="entr" presetSubtype="10" fill="hold" nodeType="clickEffect">
                                  <p:stCondLst>
                                    <p:cond delay="0"/>
                                  </p:stCondLst>
                                  <p:childTnLst>
                                    <p:set>
                                      <p:cBhvr>
                                        <p:cTn id="70" dur="1" fill="hold">
                                          <p:stCondLst>
                                            <p:cond delay="0"/>
                                          </p:stCondLst>
                                        </p:cTn>
                                        <p:tgtEl>
                                          <p:spTgt spid="2"/>
                                        </p:tgtEl>
                                        <p:attrNameLst>
                                          <p:attrName>style.visibility</p:attrName>
                                        </p:attrNameLst>
                                      </p:cBhvr>
                                      <p:to>
                                        <p:strVal val="visible"/>
                                      </p:to>
                                    </p:set>
                                    <p:animEffect transition="in" filter="blinds(horizontal)">
                                      <p:cBhvr>
                                        <p:cTn id="71" dur="500"/>
                                        <p:tgtEl>
                                          <p:spTgt spid="2"/>
                                        </p:tgtEl>
                                      </p:cBhvr>
                                    </p:animEffect>
                                  </p:childTnLst>
                                </p:cTn>
                              </p:par>
                              <p:par>
                                <p:cTn id="72" presetID="3" presetClass="entr" presetSubtype="10" fill="hold" grpId="0" nodeType="withEffect">
                                  <p:stCondLst>
                                    <p:cond delay="0"/>
                                  </p:stCondLst>
                                  <p:childTnLst>
                                    <p:set>
                                      <p:cBhvr>
                                        <p:cTn id="73" dur="1" fill="hold">
                                          <p:stCondLst>
                                            <p:cond delay="0"/>
                                          </p:stCondLst>
                                        </p:cTn>
                                        <p:tgtEl>
                                          <p:spTgt spid="34"/>
                                        </p:tgtEl>
                                        <p:attrNameLst>
                                          <p:attrName>style.visibility</p:attrName>
                                        </p:attrNameLst>
                                      </p:cBhvr>
                                      <p:to>
                                        <p:strVal val="visible"/>
                                      </p:to>
                                    </p:set>
                                    <p:animEffect transition="in" filter="blinds(horizontal)">
                                      <p:cBhvr>
                                        <p:cTn id="74" dur="500"/>
                                        <p:tgtEl>
                                          <p:spTgt spid="34"/>
                                        </p:tgtEl>
                                      </p:cBhvr>
                                    </p:animEffect>
                                  </p:childTnLst>
                                </p:cTn>
                              </p:par>
                              <p:par>
                                <p:cTn id="75" presetID="3" presetClass="entr" presetSubtype="10" fill="hold" grpId="0" nodeType="withEffect">
                                  <p:stCondLst>
                                    <p:cond delay="0"/>
                                  </p:stCondLst>
                                  <p:childTnLst>
                                    <p:set>
                                      <p:cBhvr>
                                        <p:cTn id="76" dur="1" fill="hold">
                                          <p:stCondLst>
                                            <p:cond delay="0"/>
                                          </p:stCondLst>
                                        </p:cTn>
                                        <p:tgtEl>
                                          <p:spTgt spid="35"/>
                                        </p:tgtEl>
                                        <p:attrNameLst>
                                          <p:attrName>style.visibility</p:attrName>
                                        </p:attrNameLst>
                                      </p:cBhvr>
                                      <p:to>
                                        <p:strVal val="visible"/>
                                      </p:to>
                                    </p:set>
                                    <p:animEffect transition="in" filter="blinds(horizontal)">
                                      <p:cBhvr>
                                        <p:cTn id="77" dur="500"/>
                                        <p:tgtEl>
                                          <p:spTgt spid="35"/>
                                        </p:tgtEl>
                                      </p:cBhvr>
                                    </p:animEffect>
                                  </p:childTnLst>
                                </p:cTn>
                              </p:par>
                              <p:par>
                                <p:cTn id="78" presetID="3" presetClass="entr" presetSubtype="10" fill="hold" grpId="0" nodeType="withEffect">
                                  <p:stCondLst>
                                    <p:cond delay="0"/>
                                  </p:stCondLst>
                                  <p:childTnLst>
                                    <p:set>
                                      <p:cBhvr>
                                        <p:cTn id="79" dur="1" fill="hold">
                                          <p:stCondLst>
                                            <p:cond delay="0"/>
                                          </p:stCondLst>
                                        </p:cTn>
                                        <p:tgtEl>
                                          <p:spTgt spid="36"/>
                                        </p:tgtEl>
                                        <p:attrNameLst>
                                          <p:attrName>style.visibility</p:attrName>
                                        </p:attrNameLst>
                                      </p:cBhvr>
                                      <p:to>
                                        <p:strVal val="visible"/>
                                      </p:to>
                                    </p:set>
                                    <p:animEffect transition="in" filter="blinds(horizontal)">
                                      <p:cBhvr>
                                        <p:cTn id="80" dur="500"/>
                                        <p:tgtEl>
                                          <p:spTgt spid="36"/>
                                        </p:tgtEl>
                                      </p:cBhvr>
                                    </p:animEffect>
                                  </p:childTnLst>
                                </p:cTn>
                              </p:par>
                              <p:par>
                                <p:cTn id="81" presetID="3" presetClass="entr" presetSubtype="10" fill="hold" grpId="0" nodeType="withEffect">
                                  <p:stCondLst>
                                    <p:cond delay="0"/>
                                  </p:stCondLst>
                                  <p:childTnLst>
                                    <p:set>
                                      <p:cBhvr>
                                        <p:cTn id="82" dur="1" fill="hold">
                                          <p:stCondLst>
                                            <p:cond delay="0"/>
                                          </p:stCondLst>
                                        </p:cTn>
                                        <p:tgtEl>
                                          <p:spTgt spid="37"/>
                                        </p:tgtEl>
                                        <p:attrNameLst>
                                          <p:attrName>style.visibility</p:attrName>
                                        </p:attrNameLst>
                                      </p:cBhvr>
                                      <p:to>
                                        <p:strVal val="visible"/>
                                      </p:to>
                                    </p:set>
                                    <p:animEffect transition="in" filter="blinds(horizontal)">
                                      <p:cBhvr>
                                        <p:cTn id="83" dur="500"/>
                                        <p:tgtEl>
                                          <p:spTgt spid="37"/>
                                        </p:tgtEl>
                                      </p:cBhvr>
                                    </p:animEffect>
                                  </p:childTnLst>
                                </p:cTn>
                              </p:par>
                              <p:par>
                                <p:cTn id="84" presetID="3" presetClass="entr" presetSubtype="10" fill="hold" grpId="0" nodeType="withEffect">
                                  <p:stCondLst>
                                    <p:cond delay="0"/>
                                  </p:stCondLst>
                                  <p:childTnLst>
                                    <p:set>
                                      <p:cBhvr>
                                        <p:cTn id="85" dur="1" fill="hold">
                                          <p:stCondLst>
                                            <p:cond delay="0"/>
                                          </p:stCondLst>
                                        </p:cTn>
                                        <p:tgtEl>
                                          <p:spTgt spid="38"/>
                                        </p:tgtEl>
                                        <p:attrNameLst>
                                          <p:attrName>style.visibility</p:attrName>
                                        </p:attrNameLst>
                                      </p:cBhvr>
                                      <p:to>
                                        <p:strVal val="visible"/>
                                      </p:to>
                                    </p:set>
                                    <p:animEffect transition="in" filter="blinds(horizontal)">
                                      <p:cBhvr>
                                        <p:cTn id="86" dur="500"/>
                                        <p:tgtEl>
                                          <p:spTgt spid="38"/>
                                        </p:tgtEl>
                                      </p:cBhvr>
                                    </p:animEffect>
                                  </p:childTnLst>
                                </p:cTn>
                              </p:par>
                              <p:par>
                                <p:cTn id="87" presetID="3" presetClass="entr" presetSubtype="10" fill="hold" grpId="0" nodeType="withEffect">
                                  <p:stCondLst>
                                    <p:cond delay="0"/>
                                  </p:stCondLst>
                                  <p:childTnLst>
                                    <p:set>
                                      <p:cBhvr>
                                        <p:cTn id="88" dur="1" fill="hold">
                                          <p:stCondLst>
                                            <p:cond delay="0"/>
                                          </p:stCondLst>
                                        </p:cTn>
                                        <p:tgtEl>
                                          <p:spTgt spid="39"/>
                                        </p:tgtEl>
                                        <p:attrNameLst>
                                          <p:attrName>style.visibility</p:attrName>
                                        </p:attrNameLst>
                                      </p:cBhvr>
                                      <p:to>
                                        <p:strVal val="visible"/>
                                      </p:to>
                                    </p:set>
                                    <p:animEffect transition="in" filter="blinds(horizontal)">
                                      <p:cBhvr>
                                        <p:cTn id="89" dur="500"/>
                                        <p:tgtEl>
                                          <p:spTgt spid="39"/>
                                        </p:tgtEl>
                                      </p:cBhvr>
                                    </p:animEffect>
                                  </p:childTnLst>
                                </p:cTn>
                              </p:par>
                              <p:par>
                                <p:cTn id="90" presetID="3" presetClass="entr" presetSubtype="10" fill="hold" grpId="0" nodeType="withEffect">
                                  <p:stCondLst>
                                    <p:cond delay="0"/>
                                  </p:stCondLst>
                                  <p:childTnLst>
                                    <p:set>
                                      <p:cBhvr>
                                        <p:cTn id="91" dur="1" fill="hold">
                                          <p:stCondLst>
                                            <p:cond delay="0"/>
                                          </p:stCondLst>
                                        </p:cTn>
                                        <p:tgtEl>
                                          <p:spTgt spid="40"/>
                                        </p:tgtEl>
                                        <p:attrNameLst>
                                          <p:attrName>style.visibility</p:attrName>
                                        </p:attrNameLst>
                                      </p:cBhvr>
                                      <p:to>
                                        <p:strVal val="visible"/>
                                      </p:to>
                                    </p:set>
                                    <p:animEffect transition="in" filter="blinds(horizontal)">
                                      <p:cBhvr>
                                        <p:cTn id="92" dur="500"/>
                                        <p:tgtEl>
                                          <p:spTgt spid="40"/>
                                        </p:tgtEl>
                                      </p:cBhvr>
                                    </p:animEffect>
                                  </p:childTnLst>
                                </p:cTn>
                              </p:par>
                            </p:childTnLst>
                          </p:cTn>
                        </p:par>
                      </p:childTnLst>
                    </p:cTn>
                  </p:par>
                  <p:par>
                    <p:cTn id="93" fill="hold">
                      <p:stCondLst>
                        <p:cond delay="indefinite"/>
                      </p:stCondLst>
                      <p:childTnLst>
                        <p:par>
                          <p:cTn id="94" fill="hold">
                            <p:stCondLst>
                              <p:cond delay="0"/>
                            </p:stCondLst>
                            <p:childTnLst>
                              <p:par>
                                <p:cTn id="95" presetID="3" presetClass="entr" presetSubtype="10" fill="hold" nodeType="clickEffect">
                                  <p:stCondLst>
                                    <p:cond delay="0"/>
                                  </p:stCondLst>
                                  <p:childTnLst>
                                    <p:set>
                                      <p:cBhvr>
                                        <p:cTn id="96" dur="1" fill="hold">
                                          <p:stCondLst>
                                            <p:cond delay="0"/>
                                          </p:stCondLst>
                                        </p:cTn>
                                        <p:tgtEl>
                                          <p:spTgt spid="16"/>
                                        </p:tgtEl>
                                        <p:attrNameLst>
                                          <p:attrName>style.visibility</p:attrName>
                                        </p:attrNameLst>
                                      </p:cBhvr>
                                      <p:to>
                                        <p:strVal val="visible"/>
                                      </p:to>
                                    </p:set>
                                    <p:animEffect transition="in" filter="blinds(horizontal)">
                                      <p:cBhvr>
                                        <p:cTn id="97" dur="500"/>
                                        <p:tgtEl>
                                          <p:spTgt spid="16"/>
                                        </p:tgtEl>
                                      </p:cBhvr>
                                    </p:animEffect>
                                  </p:childTnLst>
                                </p:cTn>
                              </p:par>
                            </p:childTnLst>
                          </p:cTn>
                        </p:par>
                      </p:childTnLst>
                    </p:cTn>
                  </p:par>
                  <p:par>
                    <p:cTn id="98" fill="hold">
                      <p:stCondLst>
                        <p:cond delay="indefinite"/>
                      </p:stCondLst>
                      <p:childTnLst>
                        <p:par>
                          <p:cTn id="99" fill="hold">
                            <p:stCondLst>
                              <p:cond delay="0"/>
                            </p:stCondLst>
                            <p:childTnLst>
                              <p:par>
                                <p:cTn id="100" presetID="3" presetClass="entr" presetSubtype="10" fill="hold" nodeType="clickEffect">
                                  <p:stCondLst>
                                    <p:cond delay="0"/>
                                  </p:stCondLst>
                                  <p:childTnLst>
                                    <p:set>
                                      <p:cBhvr>
                                        <p:cTn id="101" dur="1" fill="hold">
                                          <p:stCondLst>
                                            <p:cond delay="0"/>
                                          </p:stCondLst>
                                        </p:cTn>
                                        <p:tgtEl>
                                          <p:spTgt spid="15"/>
                                        </p:tgtEl>
                                        <p:attrNameLst>
                                          <p:attrName>style.visibility</p:attrName>
                                        </p:attrNameLst>
                                      </p:cBhvr>
                                      <p:to>
                                        <p:strVal val="visible"/>
                                      </p:to>
                                    </p:set>
                                    <p:animEffect transition="in" filter="blinds(horizontal)">
                                      <p:cBhvr>
                                        <p:cTn id="102" dur="500"/>
                                        <p:tgtEl>
                                          <p:spTgt spid="15"/>
                                        </p:tgtEl>
                                      </p:cBhvr>
                                    </p:animEffect>
                                  </p:childTnLst>
                                </p:cTn>
                              </p:par>
                            </p:childTnLst>
                          </p:cTn>
                        </p:par>
                      </p:childTnLst>
                    </p:cTn>
                  </p:par>
                  <p:par>
                    <p:cTn id="103" fill="hold">
                      <p:stCondLst>
                        <p:cond delay="indefinite"/>
                      </p:stCondLst>
                      <p:childTnLst>
                        <p:par>
                          <p:cTn id="104" fill="hold">
                            <p:stCondLst>
                              <p:cond delay="0"/>
                            </p:stCondLst>
                            <p:childTnLst>
                              <p:par>
                                <p:cTn id="105" presetID="3" presetClass="entr" presetSubtype="10" fill="hold" nodeType="clickEffect">
                                  <p:stCondLst>
                                    <p:cond delay="0"/>
                                  </p:stCondLst>
                                  <p:childTnLst>
                                    <p:set>
                                      <p:cBhvr>
                                        <p:cTn id="106" dur="1" fill="hold">
                                          <p:stCondLst>
                                            <p:cond delay="0"/>
                                          </p:stCondLst>
                                        </p:cTn>
                                        <p:tgtEl>
                                          <p:spTgt spid="3"/>
                                        </p:tgtEl>
                                        <p:attrNameLst>
                                          <p:attrName>style.visibility</p:attrName>
                                        </p:attrNameLst>
                                      </p:cBhvr>
                                      <p:to>
                                        <p:strVal val="visible"/>
                                      </p:to>
                                    </p:set>
                                    <p:animEffect transition="in" filter="blinds(horizontal)">
                                      <p:cBhvr>
                                        <p:cTn id="10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34" grpId="0" animBg="1"/>
      <p:bldP spid="35" grpId="0" animBg="1"/>
      <p:bldP spid="36" grpId="0" animBg="1"/>
      <p:bldP spid="37" grpId="0" animBg="1"/>
      <p:bldP spid="38" grpId="0" animBg="1"/>
      <p:bldP spid="39" grpId="0" animBg="1"/>
      <p:bldP spid="40"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立项专业</a:t>
            </a:r>
            <a:endParaRPr lang="zh-CN" altLang="en-US" dirty="0"/>
          </a:p>
        </p:txBody>
      </p:sp>
      <p:sp>
        <p:nvSpPr>
          <p:cNvPr id="3" name="内容占位符 2"/>
          <p:cNvSpPr>
            <a:spLocks noGrp="1"/>
          </p:cNvSpPr>
          <p:nvPr>
            <p:ph idx="1"/>
          </p:nvPr>
        </p:nvSpPr>
        <p:spPr>
          <a:xfrm>
            <a:off x="468312" y="1268412"/>
            <a:ext cx="8675688" cy="5328939"/>
          </a:xfrm>
        </p:spPr>
        <p:txBody>
          <a:bodyPr/>
          <a:lstStyle/>
          <a:p>
            <a:pPr>
              <a:lnSpc>
                <a:spcPct val="150000"/>
              </a:lnSpc>
              <a:buNone/>
            </a:pPr>
            <a:r>
              <a:rPr lang="zh-CN" altLang="en-US" dirty="0" smtClean="0">
                <a:latin typeface="楷体" pitchFamily="49" charset="-122"/>
                <a:ea typeface="楷体" pitchFamily="49" charset="-122"/>
              </a:rPr>
              <a:t>第一批专业（</a:t>
            </a:r>
            <a:r>
              <a:rPr lang="en-US" altLang="zh-CN" dirty="0" smtClean="0">
                <a:latin typeface="楷体" pitchFamily="49" charset="-122"/>
                <a:ea typeface="楷体" pitchFamily="49" charset="-122"/>
              </a:rPr>
              <a:t>11</a:t>
            </a:r>
            <a:r>
              <a:rPr lang="zh-CN" altLang="en-US" dirty="0" smtClean="0">
                <a:latin typeface="楷体" pitchFamily="49" charset="-122"/>
                <a:ea typeface="楷体" pitchFamily="49" charset="-122"/>
              </a:rPr>
              <a:t>个）：</a:t>
            </a:r>
            <a:endParaRPr lang="en-US" altLang="zh-CN" dirty="0" smtClean="0">
              <a:latin typeface="楷体" pitchFamily="49" charset="-122"/>
              <a:ea typeface="楷体" pitchFamily="49" charset="-122"/>
            </a:endParaRPr>
          </a:p>
          <a:p>
            <a:pPr>
              <a:lnSpc>
                <a:spcPct val="150000"/>
              </a:lnSpc>
              <a:buNone/>
            </a:pPr>
            <a:r>
              <a:rPr lang="en-US" altLang="zh-CN" dirty="0" smtClean="0">
                <a:latin typeface="楷体" pitchFamily="49" charset="-122"/>
                <a:ea typeface="楷体" pitchFamily="49" charset="-122"/>
              </a:rPr>
              <a:t>      </a:t>
            </a:r>
            <a:r>
              <a:rPr lang="zh-CN" altLang="zh-CN" dirty="0" smtClean="0">
                <a:latin typeface="楷体" pitchFamily="49" charset="-122"/>
                <a:ea typeface="楷体" pitchFamily="49" charset="-122"/>
              </a:rPr>
              <a:t>数控技术、汽车检测与维修、道路与桥梁工程技术、应用电子技术、模具设计与制造、建筑工程技术、应用化工技术、物流管理、会计、护理、眼视光技术</a:t>
            </a:r>
            <a:endParaRPr lang="en-US" altLang="zh-CN" dirty="0" smtClean="0">
              <a:latin typeface="楷体" pitchFamily="49" charset="-122"/>
              <a:ea typeface="楷体" pitchFamily="49" charset="-122"/>
            </a:endParaRPr>
          </a:p>
          <a:p>
            <a:pPr>
              <a:lnSpc>
                <a:spcPct val="150000"/>
              </a:lnSpc>
              <a:buNone/>
            </a:pPr>
            <a:r>
              <a:rPr lang="zh-CN" altLang="en-US" dirty="0" smtClean="0">
                <a:latin typeface="楷体" pitchFamily="49" charset="-122"/>
                <a:ea typeface="楷体" pitchFamily="49" charset="-122"/>
              </a:rPr>
              <a:t>第二批专业（</a:t>
            </a:r>
            <a:r>
              <a:rPr lang="en-US" altLang="zh-CN" dirty="0" smtClean="0">
                <a:latin typeface="楷体" pitchFamily="49" charset="-122"/>
                <a:ea typeface="楷体" pitchFamily="49" charset="-122"/>
              </a:rPr>
              <a:t>16</a:t>
            </a:r>
            <a:r>
              <a:rPr lang="zh-CN" altLang="en-US" dirty="0" smtClean="0">
                <a:latin typeface="楷体" pitchFamily="49" charset="-122"/>
                <a:ea typeface="楷体" pitchFamily="49" charset="-122"/>
              </a:rPr>
              <a:t>个）：</a:t>
            </a:r>
            <a:endParaRPr lang="en-US" altLang="zh-CN" dirty="0" smtClean="0">
              <a:latin typeface="楷体" pitchFamily="49" charset="-122"/>
              <a:ea typeface="楷体" pitchFamily="49" charset="-122"/>
            </a:endParaRPr>
          </a:p>
          <a:p>
            <a:pPr>
              <a:lnSpc>
                <a:spcPct val="150000"/>
              </a:lnSpc>
              <a:buNone/>
            </a:pPr>
            <a:r>
              <a:rPr lang="en-US" altLang="zh-CN" dirty="0" smtClean="0">
                <a:latin typeface="楷体" pitchFamily="49" charset="-122"/>
                <a:ea typeface="楷体" pitchFamily="49" charset="-122"/>
              </a:rPr>
              <a:t>       </a:t>
            </a:r>
            <a:r>
              <a:rPr lang="zh-CN" altLang="en-US" dirty="0" smtClean="0">
                <a:latin typeface="楷体" pitchFamily="49" charset="-122"/>
                <a:ea typeface="楷体" pitchFamily="49" charset="-122"/>
              </a:rPr>
              <a:t>园林技术、高速铁道技术、药物制剂技术、软件技术、工程测量技术、印刷与数字印刷技术、电子商务、特警、畜牧兽医、轮机工程技术、生物技术及应用、数控设备应用与维护、网络技术、金融、艺术设计、酒店管理</a:t>
            </a:r>
            <a:endParaRPr lang="zh-CN" altLang="en-US" dirty="0">
              <a:latin typeface="楷体" pitchFamily="49" charset="-122"/>
              <a:ea typeface="楷体" pitchFamily="49" charset="-122"/>
            </a:endParaRPr>
          </a:p>
        </p:txBody>
      </p:sp>
    </p:spTree>
  </p:cSld>
  <p:clrMapOvr>
    <a:masterClrMapping/>
  </p:clrMapOvr>
  <p:timing>
    <p:tnLst>
      <p:par>
        <p:cTn xmlns:p14="http://schemas.microsoft.com/office/powerpoint/2010/mai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标题 1"/>
          <p:cNvSpPr>
            <a:spLocks noGrp="1"/>
          </p:cNvSpPr>
          <p:nvPr>
            <p:ph type="title"/>
          </p:nvPr>
        </p:nvSpPr>
        <p:spPr/>
        <p:txBody>
          <a:bodyPr/>
          <a:lstStyle/>
          <a:p>
            <a:r>
              <a:rPr lang="zh-CN" altLang="en-US" smtClean="0"/>
              <a:t>建设与集成</a:t>
            </a:r>
          </a:p>
        </p:txBody>
      </p:sp>
      <p:grpSp>
        <p:nvGrpSpPr>
          <p:cNvPr id="6147" name="Group 5"/>
          <p:cNvGrpSpPr>
            <a:grpSpLocks/>
          </p:cNvGrpSpPr>
          <p:nvPr/>
        </p:nvGrpSpPr>
        <p:grpSpPr bwMode="auto">
          <a:xfrm>
            <a:off x="1123950" y="1701800"/>
            <a:ext cx="6096000" cy="3817938"/>
            <a:chOff x="295" y="1298"/>
            <a:chExt cx="5261" cy="2405"/>
          </a:xfrm>
        </p:grpSpPr>
        <p:sp>
          <p:nvSpPr>
            <p:cNvPr id="6149" name="Text Box 3"/>
            <p:cNvSpPr txBox="1">
              <a:spLocks noChangeArrowheads="1"/>
            </p:cNvSpPr>
            <p:nvPr/>
          </p:nvSpPr>
          <p:spPr bwMode="auto">
            <a:xfrm>
              <a:off x="1155" y="2955"/>
              <a:ext cx="3539" cy="271"/>
            </a:xfrm>
            <a:prstGeom prst="rect">
              <a:avLst/>
            </a:prstGeom>
            <a:solidFill>
              <a:srgbClr val="008000"/>
            </a:solidFill>
            <a:ln w="9525">
              <a:miter lim="800000"/>
              <a:headEnd/>
              <a:tailEnd/>
            </a:ln>
            <a:scene3d>
              <a:camera prst="legacyObliqueTopRight"/>
              <a:lightRig rig="legacyFlat3" dir="b"/>
            </a:scene3d>
            <a:sp3d extrusionH="430200" prstMaterial="legacyMatte">
              <a:bevelT w="13500" h="13500" prst="angle"/>
              <a:bevelB w="13500" h="13500" prst="angle"/>
              <a:extrusionClr>
                <a:srgbClr val="008000"/>
              </a:extrusionClr>
            </a:sp3d>
          </p:spPr>
          <p:txBody>
            <a:bodyPr>
              <a:spAutoFit/>
              <a:flatTx/>
            </a:bodyPr>
            <a:lstStyle/>
            <a:p>
              <a:pPr algn="ctr">
                <a:spcBef>
                  <a:spcPct val="50000"/>
                </a:spcBef>
              </a:pPr>
              <a:r>
                <a:rPr lang="zh-CN" altLang="en-US" sz="2200">
                  <a:solidFill>
                    <a:srgbClr val="FFFF66"/>
                  </a:solidFill>
                  <a:latin typeface="楷体" pitchFamily="49" charset="-122"/>
                  <a:ea typeface="楷体" pitchFamily="49" charset="-122"/>
                  <a:cs typeface="楷体_GB2312"/>
                </a:rPr>
                <a:t>媒体素材（文本、图形、动画</a:t>
              </a:r>
              <a:r>
                <a:rPr lang="en-US" altLang="zh-CN" sz="2200">
                  <a:solidFill>
                    <a:srgbClr val="FFFF66"/>
                  </a:solidFill>
                  <a:latin typeface="楷体" pitchFamily="49" charset="-122"/>
                  <a:ea typeface="楷体" pitchFamily="49" charset="-122"/>
                  <a:cs typeface="楷体_GB2312"/>
                </a:rPr>
                <a:t>…</a:t>
              </a:r>
              <a:r>
                <a:rPr lang="zh-CN" altLang="en-US" sz="2200">
                  <a:solidFill>
                    <a:srgbClr val="FFFF66"/>
                  </a:solidFill>
                  <a:latin typeface="楷体" pitchFamily="49" charset="-122"/>
                  <a:ea typeface="楷体" pitchFamily="49" charset="-122"/>
                  <a:cs typeface="楷体_GB2312"/>
                </a:rPr>
                <a:t>）</a:t>
              </a:r>
            </a:p>
          </p:txBody>
        </p:sp>
        <p:sp>
          <p:nvSpPr>
            <p:cNvPr id="6150" name="Text Box 4"/>
            <p:cNvSpPr txBox="1">
              <a:spLocks noChangeArrowheads="1"/>
            </p:cNvSpPr>
            <p:nvPr/>
          </p:nvSpPr>
          <p:spPr bwMode="auto">
            <a:xfrm>
              <a:off x="1158" y="2205"/>
              <a:ext cx="3493" cy="271"/>
            </a:xfrm>
            <a:prstGeom prst="rect">
              <a:avLst/>
            </a:prstGeom>
            <a:solidFill>
              <a:srgbClr val="008000"/>
            </a:solidFill>
            <a:ln w="9525">
              <a:miter lim="800000"/>
              <a:headEnd/>
              <a:tailEnd/>
            </a:ln>
            <a:scene3d>
              <a:camera prst="legacyObliqueTopRight"/>
              <a:lightRig rig="legacyFlat3" dir="b"/>
            </a:scene3d>
            <a:sp3d extrusionH="430200" prstMaterial="legacyMatte">
              <a:bevelT w="13500" h="13500" prst="angle"/>
              <a:bevelB w="13500" h="13500" prst="angle"/>
              <a:extrusionClr>
                <a:srgbClr val="008000"/>
              </a:extrusionClr>
            </a:sp3d>
          </p:spPr>
          <p:txBody>
            <a:bodyPr>
              <a:spAutoFit/>
              <a:flatTx/>
            </a:bodyPr>
            <a:lstStyle/>
            <a:p>
              <a:pPr algn="ctr">
                <a:spcBef>
                  <a:spcPct val="50000"/>
                </a:spcBef>
              </a:pPr>
              <a:r>
                <a:rPr lang="zh-CN" altLang="en-US" sz="2200">
                  <a:solidFill>
                    <a:srgbClr val="FFFF66"/>
                  </a:solidFill>
                  <a:latin typeface="楷体" pitchFamily="49" charset="-122"/>
                  <a:ea typeface="楷体" pitchFamily="49" charset="-122"/>
                  <a:cs typeface="楷体_GB2312"/>
                </a:rPr>
                <a:t>学习单元（教学设计）</a:t>
              </a:r>
            </a:p>
          </p:txBody>
        </p:sp>
        <p:sp>
          <p:nvSpPr>
            <p:cNvPr id="6151" name="Text Box 5"/>
            <p:cNvSpPr txBox="1">
              <a:spLocks noChangeArrowheads="1"/>
            </p:cNvSpPr>
            <p:nvPr/>
          </p:nvSpPr>
          <p:spPr bwMode="auto">
            <a:xfrm>
              <a:off x="1158" y="1480"/>
              <a:ext cx="3604" cy="271"/>
            </a:xfrm>
            <a:prstGeom prst="rect">
              <a:avLst/>
            </a:prstGeom>
            <a:solidFill>
              <a:srgbClr val="008000"/>
            </a:solidFill>
            <a:ln w="9525">
              <a:miter lim="800000"/>
              <a:headEnd/>
              <a:tailEnd/>
            </a:ln>
            <a:scene3d>
              <a:camera prst="legacyObliqueTopRight"/>
              <a:lightRig rig="legacyFlat3" dir="b"/>
            </a:scene3d>
            <a:sp3d extrusionH="430200" prstMaterial="legacyMatte">
              <a:bevelT w="13500" h="13500" prst="angle"/>
              <a:bevelB w="13500" h="13500" prst="angle"/>
              <a:extrusionClr>
                <a:srgbClr val="008000"/>
              </a:extrusionClr>
            </a:sp3d>
          </p:spPr>
          <p:txBody>
            <a:bodyPr>
              <a:spAutoFit/>
              <a:flatTx/>
            </a:bodyPr>
            <a:lstStyle/>
            <a:p>
              <a:pPr algn="ctr">
                <a:spcBef>
                  <a:spcPct val="50000"/>
                </a:spcBef>
              </a:pPr>
              <a:r>
                <a:rPr lang="zh-CN" altLang="en-US" sz="2200">
                  <a:solidFill>
                    <a:srgbClr val="FFFF66"/>
                  </a:solidFill>
                  <a:latin typeface="楷体" pitchFamily="49" charset="-122"/>
                  <a:ea typeface="楷体" pitchFamily="49" charset="-122"/>
                  <a:cs typeface="楷体_GB2312"/>
                </a:rPr>
                <a:t>学历课程</a:t>
              </a:r>
              <a:r>
                <a:rPr lang="en-US" altLang="zh-CN" sz="2200">
                  <a:solidFill>
                    <a:srgbClr val="FFFF66"/>
                  </a:solidFill>
                  <a:latin typeface="楷体" pitchFamily="49" charset="-122"/>
                  <a:ea typeface="楷体" pitchFamily="49" charset="-122"/>
                  <a:cs typeface="楷体_GB2312"/>
                </a:rPr>
                <a:t>/</a:t>
              </a:r>
              <a:r>
                <a:rPr lang="zh-CN" altLang="en-US" sz="2200">
                  <a:solidFill>
                    <a:srgbClr val="FFFF66"/>
                  </a:solidFill>
                  <a:latin typeface="楷体" pitchFamily="49" charset="-122"/>
                  <a:ea typeface="楷体" pitchFamily="49" charset="-122"/>
                  <a:cs typeface="楷体_GB2312"/>
                </a:rPr>
                <a:t>培训课程</a:t>
              </a:r>
            </a:p>
          </p:txBody>
        </p:sp>
        <p:sp>
          <p:nvSpPr>
            <p:cNvPr id="6152" name="AutoShape 7"/>
            <p:cNvSpPr>
              <a:spLocks noChangeArrowheads="1"/>
            </p:cNvSpPr>
            <p:nvPr/>
          </p:nvSpPr>
          <p:spPr bwMode="auto">
            <a:xfrm>
              <a:off x="295" y="1344"/>
              <a:ext cx="680" cy="2359"/>
            </a:xfrm>
            <a:prstGeom prst="downArrow">
              <a:avLst>
                <a:gd name="adj1" fmla="val 50000"/>
                <a:gd name="adj2" fmla="val 86728"/>
              </a:avLst>
            </a:prstGeom>
            <a:gradFill rotWithShape="1">
              <a:gsLst>
                <a:gs pos="0">
                  <a:srgbClr val="F7FC3E"/>
                </a:gs>
                <a:gs pos="100000">
                  <a:srgbClr val="72751D"/>
                </a:gs>
              </a:gsLst>
              <a:lin ang="5400000" scaled="1"/>
            </a:gradFill>
            <a:ln w="9525">
              <a:noFill/>
              <a:miter lim="800000"/>
              <a:headEnd/>
              <a:tailEnd/>
            </a:ln>
          </p:spPr>
          <p:txBody>
            <a:bodyPr vert="eaVert" wrap="none" anchor="ctr"/>
            <a:lstStyle/>
            <a:p>
              <a:pPr algn="ctr"/>
              <a:r>
                <a:rPr lang="zh-CN" altLang="en-US" b="1">
                  <a:ea typeface="楷体_GB2312"/>
                  <a:cs typeface="楷体_GB2312"/>
                </a:rPr>
                <a:t>设计、开发</a:t>
              </a:r>
            </a:p>
          </p:txBody>
        </p:sp>
        <p:sp>
          <p:nvSpPr>
            <p:cNvPr id="6153" name="AutoShape 8"/>
            <p:cNvSpPr>
              <a:spLocks noChangeArrowheads="1"/>
            </p:cNvSpPr>
            <p:nvPr/>
          </p:nvSpPr>
          <p:spPr bwMode="auto">
            <a:xfrm>
              <a:off x="4830" y="1298"/>
              <a:ext cx="726" cy="2405"/>
            </a:xfrm>
            <a:prstGeom prst="upArrow">
              <a:avLst>
                <a:gd name="adj1" fmla="val 50000"/>
                <a:gd name="adj2" fmla="val 82817"/>
              </a:avLst>
            </a:prstGeom>
            <a:gradFill rotWithShape="1">
              <a:gsLst>
                <a:gs pos="0">
                  <a:srgbClr val="47762F"/>
                </a:gs>
                <a:gs pos="100000">
                  <a:srgbClr val="99FF66"/>
                </a:gs>
              </a:gsLst>
              <a:lin ang="5400000" scaled="1"/>
            </a:gradFill>
            <a:ln w="9525" algn="ctr">
              <a:noFill/>
              <a:miter lim="800000"/>
              <a:headEnd/>
              <a:tailEnd/>
            </a:ln>
          </p:spPr>
          <p:txBody>
            <a:bodyPr vert="eaVert" wrap="none" anchor="ctr"/>
            <a:lstStyle/>
            <a:p>
              <a:pPr algn="ctr"/>
              <a:r>
                <a:rPr lang="zh-CN" altLang="en-US" b="1">
                  <a:ea typeface="楷体_GB2312"/>
                  <a:cs typeface="楷体_GB2312"/>
                </a:rPr>
                <a:t>集成、创造</a:t>
              </a:r>
            </a:p>
          </p:txBody>
        </p:sp>
      </p:grpSp>
      <p:sp>
        <p:nvSpPr>
          <p:cNvPr id="6148" name="Rectangle 11"/>
          <p:cNvSpPr>
            <a:spLocks noChangeArrowheads="1"/>
          </p:cNvSpPr>
          <p:nvPr/>
        </p:nvSpPr>
        <p:spPr bwMode="auto">
          <a:xfrm>
            <a:off x="971550" y="1557338"/>
            <a:ext cx="6477000" cy="4038600"/>
          </a:xfrm>
          <a:prstGeom prst="rect">
            <a:avLst/>
          </a:prstGeom>
          <a:noFill/>
          <a:ln w="28575">
            <a:solidFill>
              <a:schemeClr val="tx1"/>
            </a:solidFill>
            <a:prstDash val="dash"/>
            <a:miter lim="800000"/>
            <a:headEnd/>
            <a:tailEnd/>
          </a:ln>
        </p:spPr>
        <p:txBody>
          <a:bodyPr wrap="none" anchor="ctr"/>
          <a:lstStyle/>
          <a:p>
            <a:endParaRPr lang="zh-CN" altLang="en-US"/>
          </a:p>
        </p:txBody>
      </p:sp>
    </p:spTree>
  </p:cSld>
  <p:clrMapOvr>
    <a:masterClrMapping/>
  </p:clrMapOvr>
  <p:timing>
    <p:tnLst>
      <p:par>
        <p:cTn xmlns:p14="http://schemas.microsoft.com/office/powerpoint/2010/mai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标题 1"/>
          <p:cNvSpPr>
            <a:spLocks noGrp="1"/>
          </p:cNvSpPr>
          <p:nvPr>
            <p:ph type="title"/>
          </p:nvPr>
        </p:nvSpPr>
        <p:spPr/>
        <p:txBody>
          <a:bodyPr/>
          <a:lstStyle/>
          <a:p>
            <a:r>
              <a:rPr lang="zh-CN" altLang="en-US" smtClean="0"/>
              <a:t>资源结构</a:t>
            </a:r>
            <a:r>
              <a:rPr lang="en-US" altLang="zh-CN" smtClean="0"/>
              <a:t>——</a:t>
            </a:r>
            <a:r>
              <a:rPr lang="zh-CN" altLang="en-US" smtClean="0"/>
              <a:t>积件式</a:t>
            </a:r>
          </a:p>
        </p:txBody>
      </p:sp>
      <p:sp>
        <p:nvSpPr>
          <p:cNvPr id="7171" name="AutoShape 7"/>
          <p:cNvSpPr>
            <a:spLocks noChangeArrowheads="1"/>
          </p:cNvSpPr>
          <p:nvPr/>
        </p:nvSpPr>
        <p:spPr bwMode="auto">
          <a:xfrm>
            <a:off x="6688138" y="1450975"/>
            <a:ext cx="533400" cy="606425"/>
          </a:xfrm>
          <a:prstGeom prst="cube">
            <a:avLst>
              <a:gd name="adj" fmla="val 25000"/>
            </a:avLst>
          </a:prstGeom>
          <a:solidFill>
            <a:srgbClr val="808080"/>
          </a:solidFill>
          <a:ln w="9525">
            <a:noFill/>
            <a:miter lim="800000"/>
            <a:headEnd/>
            <a:tailEnd/>
          </a:ln>
        </p:spPr>
        <p:txBody>
          <a:bodyPr wrap="none" anchor="ctr"/>
          <a:lstStyle/>
          <a:p>
            <a:endParaRPr lang="zh-CN" altLang="en-US"/>
          </a:p>
        </p:txBody>
      </p:sp>
      <p:sp>
        <p:nvSpPr>
          <p:cNvPr id="7172" name="AutoShape 17"/>
          <p:cNvSpPr>
            <a:spLocks noChangeArrowheads="1"/>
          </p:cNvSpPr>
          <p:nvPr/>
        </p:nvSpPr>
        <p:spPr bwMode="auto">
          <a:xfrm>
            <a:off x="4706938" y="1447800"/>
            <a:ext cx="533400" cy="606425"/>
          </a:xfrm>
          <a:prstGeom prst="cube">
            <a:avLst>
              <a:gd name="adj" fmla="val 25000"/>
            </a:avLst>
          </a:prstGeom>
          <a:solidFill>
            <a:srgbClr val="CC9900"/>
          </a:solidFill>
          <a:ln w="9525">
            <a:noFill/>
            <a:miter lim="800000"/>
            <a:headEnd/>
            <a:tailEnd/>
          </a:ln>
        </p:spPr>
        <p:txBody>
          <a:bodyPr wrap="none" anchor="ctr"/>
          <a:lstStyle/>
          <a:p>
            <a:endParaRPr lang="zh-CN" altLang="en-US"/>
          </a:p>
        </p:txBody>
      </p:sp>
      <p:sp>
        <p:nvSpPr>
          <p:cNvPr id="7173" name="AutoShape 19"/>
          <p:cNvSpPr>
            <a:spLocks noChangeArrowheads="1"/>
          </p:cNvSpPr>
          <p:nvPr/>
        </p:nvSpPr>
        <p:spPr bwMode="auto">
          <a:xfrm>
            <a:off x="5697538" y="1450975"/>
            <a:ext cx="533400" cy="606425"/>
          </a:xfrm>
          <a:prstGeom prst="cube">
            <a:avLst>
              <a:gd name="adj" fmla="val 25000"/>
            </a:avLst>
          </a:prstGeom>
          <a:solidFill>
            <a:srgbClr val="A50021"/>
          </a:solidFill>
          <a:ln w="9525">
            <a:noFill/>
            <a:miter lim="800000"/>
            <a:headEnd/>
            <a:tailEnd/>
          </a:ln>
        </p:spPr>
        <p:txBody>
          <a:bodyPr wrap="none" anchor="ctr"/>
          <a:lstStyle/>
          <a:p>
            <a:endParaRPr lang="zh-CN" altLang="en-US"/>
          </a:p>
        </p:txBody>
      </p:sp>
      <p:sp>
        <p:nvSpPr>
          <p:cNvPr id="7174" name="AutoShape 53"/>
          <p:cNvSpPr>
            <a:spLocks noChangeArrowheads="1"/>
          </p:cNvSpPr>
          <p:nvPr/>
        </p:nvSpPr>
        <p:spPr bwMode="auto">
          <a:xfrm>
            <a:off x="1735138" y="1447800"/>
            <a:ext cx="533400" cy="606425"/>
          </a:xfrm>
          <a:prstGeom prst="cube">
            <a:avLst>
              <a:gd name="adj" fmla="val 25000"/>
            </a:avLst>
          </a:prstGeom>
          <a:solidFill>
            <a:srgbClr val="006699"/>
          </a:solidFill>
          <a:ln w="9525">
            <a:noFill/>
            <a:miter lim="800000"/>
            <a:headEnd/>
            <a:tailEnd/>
          </a:ln>
        </p:spPr>
        <p:txBody>
          <a:bodyPr wrap="none" anchor="ctr"/>
          <a:lstStyle/>
          <a:p>
            <a:endParaRPr lang="zh-CN" altLang="en-US"/>
          </a:p>
        </p:txBody>
      </p:sp>
      <p:sp>
        <p:nvSpPr>
          <p:cNvPr id="7175" name="AutoShape 55"/>
          <p:cNvSpPr>
            <a:spLocks noChangeArrowheads="1"/>
          </p:cNvSpPr>
          <p:nvPr/>
        </p:nvSpPr>
        <p:spPr bwMode="auto">
          <a:xfrm>
            <a:off x="2725738" y="1447800"/>
            <a:ext cx="533400" cy="606425"/>
          </a:xfrm>
          <a:prstGeom prst="cube">
            <a:avLst>
              <a:gd name="adj" fmla="val 25000"/>
            </a:avLst>
          </a:prstGeom>
          <a:solidFill>
            <a:srgbClr val="99CC00"/>
          </a:solidFill>
          <a:ln w="9525">
            <a:noFill/>
            <a:miter lim="800000"/>
            <a:headEnd/>
            <a:tailEnd/>
          </a:ln>
        </p:spPr>
        <p:txBody>
          <a:bodyPr wrap="none" anchor="ctr"/>
          <a:lstStyle/>
          <a:p>
            <a:endParaRPr lang="zh-CN" altLang="en-US"/>
          </a:p>
        </p:txBody>
      </p:sp>
      <p:grpSp>
        <p:nvGrpSpPr>
          <p:cNvPr id="2" name="Group 172"/>
          <p:cNvGrpSpPr>
            <a:grpSpLocks/>
          </p:cNvGrpSpPr>
          <p:nvPr/>
        </p:nvGrpSpPr>
        <p:grpSpPr bwMode="auto">
          <a:xfrm>
            <a:off x="814388" y="3235325"/>
            <a:ext cx="2371725" cy="2671763"/>
            <a:chOff x="380" y="2038"/>
            <a:chExt cx="1494" cy="1683"/>
          </a:xfrm>
        </p:grpSpPr>
        <p:sp>
          <p:nvSpPr>
            <p:cNvPr id="7244" name="AutoShape 4"/>
            <p:cNvSpPr>
              <a:spLocks noChangeArrowheads="1"/>
            </p:cNvSpPr>
            <p:nvPr/>
          </p:nvSpPr>
          <p:spPr bwMode="auto">
            <a:xfrm>
              <a:off x="704" y="2975"/>
              <a:ext cx="336" cy="382"/>
            </a:xfrm>
            <a:prstGeom prst="cube">
              <a:avLst>
                <a:gd name="adj" fmla="val 25000"/>
              </a:avLst>
            </a:prstGeom>
            <a:solidFill>
              <a:srgbClr val="7067AF"/>
            </a:solidFill>
            <a:ln w="9525">
              <a:noFill/>
              <a:miter lim="800000"/>
              <a:headEnd/>
              <a:tailEnd/>
            </a:ln>
          </p:spPr>
          <p:txBody>
            <a:bodyPr wrap="none" anchor="ctr"/>
            <a:lstStyle/>
            <a:p>
              <a:endParaRPr lang="zh-CN" altLang="en-US"/>
            </a:p>
          </p:txBody>
        </p:sp>
        <p:sp>
          <p:nvSpPr>
            <p:cNvPr id="7245" name="AutoShape 5"/>
            <p:cNvSpPr>
              <a:spLocks noChangeArrowheads="1"/>
            </p:cNvSpPr>
            <p:nvPr/>
          </p:nvSpPr>
          <p:spPr bwMode="auto">
            <a:xfrm>
              <a:off x="982" y="2975"/>
              <a:ext cx="336" cy="382"/>
            </a:xfrm>
            <a:prstGeom prst="cube">
              <a:avLst>
                <a:gd name="adj" fmla="val 25000"/>
              </a:avLst>
            </a:prstGeom>
            <a:solidFill>
              <a:srgbClr val="7067AF"/>
            </a:solidFill>
            <a:ln w="9525">
              <a:noFill/>
              <a:miter lim="800000"/>
              <a:headEnd/>
              <a:tailEnd/>
            </a:ln>
          </p:spPr>
          <p:txBody>
            <a:bodyPr wrap="none" anchor="ctr"/>
            <a:lstStyle/>
            <a:p>
              <a:endParaRPr lang="zh-CN" altLang="en-US"/>
            </a:p>
          </p:txBody>
        </p:sp>
        <p:sp>
          <p:nvSpPr>
            <p:cNvPr id="7246" name="AutoShape 6"/>
            <p:cNvSpPr>
              <a:spLocks noChangeArrowheads="1"/>
            </p:cNvSpPr>
            <p:nvPr/>
          </p:nvSpPr>
          <p:spPr bwMode="auto">
            <a:xfrm>
              <a:off x="1260" y="2975"/>
              <a:ext cx="336" cy="382"/>
            </a:xfrm>
            <a:prstGeom prst="cube">
              <a:avLst>
                <a:gd name="adj" fmla="val 25000"/>
              </a:avLst>
            </a:prstGeom>
            <a:solidFill>
              <a:srgbClr val="7067AF"/>
            </a:solidFill>
            <a:ln w="9525">
              <a:noFill/>
              <a:miter lim="800000"/>
              <a:headEnd/>
              <a:tailEnd/>
            </a:ln>
          </p:spPr>
          <p:txBody>
            <a:bodyPr wrap="none" anchor="ctr"/>
            <a:lstStyle/>
            <a:p>
              <a:endParaRPr lang="zh-CN" altLang="en-US"/>
            </a:p>
          </p:txBody>
        </p:sp>
        <p:sp>
          <p:nvSpPr>
            <p:cNvPr id="7247" name="AutoShape 8"/>
            <p:cNvSpPr>
              <a:spLocks noChangeArrowheads="1"/>
            </p:cNvSpPr>
            <p:nvPr/>
          </p:nvSpPr>
          <p:spPr bwMode="auto">
            <a:xfrm>
              <a:off x="704" y="2662"/>
              <a:ext cx="336" cy="384"/>
            </a:xfrm>
            <a:prstGeom prst="cube">
              <a:avLst>
                <a:gd name="adj" fmla="val 25000"/>
              </a:avLst>
            </a:prstGeom>
            <a:solidFill>
              <a:srgbClr val="7067AF"/>
            </a:solidFill>
            <a:ln w="9525">
              <a:noFill/>
              <a:miter lim="800000"/>
              <a:headEnd/>
              <a:tailEnd/>
            </a:ln>
          </p:spPr>
          <p:txBody>
            <a:bodyPr wrap="none" anchor="ctr"/>
            <a:lstStyle/>
            <a:p>
              <a:endParaRPr lang="zh-CN" altLang="en-US"/>
            </a:p>
          </p:txBody>
        </p:sp>
        <p:sp>
          <p:nvSpPr>
            <p:cNvPr id="7248" name="AutoShape 9"/>
            <p:cNvSpPr>
              <a:spLocks noChangeArrowheads="1"/>
            </p:cNvSpPr>
            <p:nvPr/>
          </p:nvSpPr>
          <p:spPr bwMode="auto">
            <a:xfrm>
              <a:off x="982" y="2662"/>
              <a:ext cx="336" cy="384"/>
            </a:xfrm>
            <a:prstGeom prst="cube">
              <a:avLst>
                <a:gd name="adj" fmla="val 25000"/>
              </a:avLst>
            </a:prstGeom>
            <a:solidFill>
              <a:srgbClr val="7067AF"/>
            </a:solidFill>
            <a:ln w="9525">
              <a:noFill/>
              <a:miter lim="800000"/>
              <a:headEnd/>
              <a:tailEnd/>
            </a:ln>
          </p:spPr>
          <p:txBody>
            <a:bodyPr wrap="none" anchor="ctr"/>
            <a:lstStyle/>
            <a:p>
              <a:endParaRPr lang="zh-CN" altLang="en-US"/>
            </a:p>
          </p:txBody>
        </p:sp>
        <p:sp>
          <p:nvSpPr>
            <p:cNvPr id="7249" name="AutoShape 10"/>
            <p:cNvSpPr>
              <a:spLocks noChangeArrowheads="1"/>
            </p:cNvSpPr>
            <p:nvPr/>
          </p:nvSpPr>
          <p:spPr bwMode="auto">
            <a:xfrm>
              <a:off x="1260" y="2662"/>
              <a:ext cx="336" cy="384"/>
            </a:xfrm>
            <a:prstGeom prst="cube">
              <a:avLst>
                <a:gd name="adj" fmla="val 25000"/>
              </a:avLst>
            </a:prstGeom>
            <a:solidFill>
              <a:srgbClr val="7067AF"/>
            </a:solidFill>
            <a:ln w="9525">
              <a:noFill/>
              <a:miter lim="800000"/>
              <a:headEnd/>
              <a:tailEnd/>
            </a:ln>
          </p:spPr>
          <p:txBody>
            <a:bodyPr wrap="none" anchor="ctr"/>
            <a:lstStyle/>
            <a:p>
              <a:endParaRPr lang="zh-CN" altLang="en-US"/>
            </a:p>
          </p:txBody>
        </p:sp>
        <p:sp>
          <p:nvSpPr>
            <p:cNvPr id="7250" name="AutoShape 11"/>
            <p:cNvSpPr>
              <a:spLocks noChangeArrowheads="1"/>
            </p:cNvSpPr>
            <p:nvPr/>
          </p:nvSpPr>
          <p:spPr bwMode="auto">
            <a:xfrm>
              <a:off x="1538" y="2662"/>
              <a:ext cx="336" cy="384"/>
            </a:xfrm>
            <a:prstGeom prst="cube">
              <a:avLst>
                <a:gd name="adj" fmla="val 25000"/>
              </a:avLst>
            </a:prstGeom>
            <a:solidFill>
              <a:srgbClr val="808080"/>
            </a:solidFill>
            <a:ln w="9525">
              <a:noFill/>
              <a:miter lim="800000"/>
              <a:headEnd/>
              <a:tailEnd/>
            </a:ln>
          </p:spPr>
          <p:txBody>
            <a:bodyPr wrap="none" anchor="ctr"/>
            <a:lstStyle/>
            <a:p>
              <a:endParaRPr lang="zh-CN" altLang="en-US"/>
            </a:p>
          </p:txBody>
        </p:sp>
        <p:sp>
          <p:nvSpPr>
            <p:cNvPr id="7251" name="AutoShape 12"/>
            <p:cNvSpPr>
              <a:spLocks noChangeArrowheads="1"/>
            </p:cNvSpPr>
            <p:nvPr/>
          </p:nvSpPr>
          <p:spPr bwMode="auto">
            <a:xfrm>
              <a:off x="704" y="2351"/>
              <a:ext cx="336" cy="382"/>
            </a:xfrm>
            <a:prstGeom prst="cube">
              <a:avLst>
                <a:gd name="adj" fmla="val 25000"/>
              </a:avLst>
            </a:prstGeom>
            <a:solidFill>
              <a:srgbClr val="7067AF"/>
            </a:solidFill>
            <a:ln w="9525">
              <a:noFill/>
              <a:miter lim="800000"/>
              <a:headEnd/>
              <a:tailEnd/>
            </a:ln>
          </p:spPr>
          <p:txBody>
            <a:bodyPr wrap="none" anchor="ctr"/>
            <a:lstStyle/>
            <a:p>
              <a:endParaRPr lang="zh-CN" altLang="en-US"/>
            </a:p>
          </p:txBody>
        </p:sp>
        <p:sp>
          <p:nvSpPr>
            <p:cNvPr id="7252" name="AutoShape 13"/>
            <p:cNvSpPr>
              <a:spLocks noChangeArrowheads="1"/>
            </p:cNvSpPr>
            <p:nvPr/>
          </p:nvSpPr>
          <p:spPr bwMode="auto">
            <a:xfrm>
              <a:off x="982" y="2351"/>
              <a:ext cx="336" cy="382"/>
            </a:xfrm>
            <a:prstGeom prst="cube">
              <a:avLst>
                <a:gd name="adj" fmla="val 25000"/>
              </a:avLst>
            </a:prstGeom>
            <a:solidFill>
              <a:srgbClr val="7067AF"/>
            </a:solidFill>
            <a:ln w="9525">
              <a:noFill/>
              <a:miter lim="800000"/>
              <a:headEnd/>
              <a:tailEnd/>
            </a:ln>
          </p:spPr>
          <p:txBody>
            <a:bodyPr wrap="none" anchor="ctr"/>
            <a:lstStyle/>
            <a:p>
              <a:endParaRPr lang="zh-CN" altLang="en-US"/>
            </a:p>
          </p:txBody>
        </p:sp>
        <p:sp>
          <p:nvSpPr>
            <p:cNvPr id="7253" name="AutoShape 14"/>
            <p:cNvSpPr>
              <a:spLocks noChangeArrowheads="1"/>
            </p:cNvSpPr>
            <p:nvPr/>
          </p:nvSpPr>
          <p:spPr bwMode="auto">
            <a:xfrm>
              <a:off x="1260" y="2351"/>
              <a:ext cx="336" cy="382"/>
            </a:xfrm>
            <a:prstGeom prst="cube">
              <a:avLst>
                <a:gd name="adj" fmla="val 25000"/>
              </a:avLst>
            </a:prstGeom>
            <a:solidFill>
              <a:srgbClr val="7067AF"/>
            </a:solidFill>
            <a:ln w="9525">
              <a:noFill/>
              <a:miter lim="800000"/>
              <a:headEnd/>
              <a:tailEnd/>
            </a:ln>
          </p:spPr>
          <p:txBody>
            <a:bodyPr wrap="none" anchor="ctr"/>
            <a:lstStyle/>
            <a:p>
              <a:endParaRPr lang="zh-CN" altLang="en-US"/>
            </a:p>
          </p:txBody>
        </p:sp>
        <p:sp>
          <p:nvSpPr>
            <p:cNvPr id="7254" name="AutoShape 15"/>
            <p:cNvSpPr>
              <a:spLocks noChangeArrowheads="1"/>
            </p:cNvSpPr>
            <p:nvPr/>
          </p:nvSpPr>
          <p:spPr bwMode="auto">
            <a:xfrm>
              <a:off x="1538" y="2351"/>
              <a:ext cx="336" cy="382"/>
            </a:xfrm>
            <a:prstGeom prst="cube">
              <a:avLst>
                <a:gd name="adj" fmla="val 25000"/>
              </a:avLst>
            </a:prstGeom>
            <a:solidFill>
              <a:srgbClr val="A50021"/>
            </a:solidFill>
            <a:ln w="9525">
              <a:noFill/>
              <a:miter lim="800000"/>
              <a:headEnd/>
              <a:tailEnd/>
            </a:ln>
          </p:spPr>
          <p:txBody>
            <a:bodyPr wrap="none" anchor="ctr"/>
            <a:lstStyle/>
            <a:p>
              <a:endParaRPr lang="zh-CN" altLang="en-US"/>
            </a:p>
          </p:txBody>
        </p:sp>
        <p:sp>
          <p:nvSpPr>
            <p:cNvPr id="7255" name="AutoShape 16"/>
            <p:cNvSpPr>
              <a:spLocks noChangeArrowheads="1"/>
            </p:cNvSpPr>
            <p:nvPr/>
          </p:nvSpPr>
          <p:spPr bwMode="auto">
            <a:xfrm>
              <a:off x="704" y="2038"/>
              <a:ext cx="336" cy="382"/>
            </a:xfrm>
            <a:prstGeom prst="cube">
              <a:avLst>
                <a:gd name="adj" fmla="val 25000"/>
              </a:avLst>
            </a:prstGeom>
            <a:solidFill>
              <a:srgbClr val="CC9900"/>
            </a:solidFill>
            <a:ln w="9525">
              <a:noFill/>
              <a:miter lim="800000"/>
              <a:headEnd/>
              <a:tailEnd/>
            </a:ln>
          </p:spPr>
          <p:txBody>
            <a:bodyPr wrap="none" anchor="ctr"/>
            <a:lstStyle/>
            <a:p>
              <a:endParaRPr lang="zh-CN" altLang="en-US"/>
            </a:p>
          </p:txBody>
        </p:sp>
        <p:sp>
          <p:nvSpPr>
            <p:cNvPr id="7256" name="AutoShape 18"/>
            <p:cNvSpPr>
              <a:spLocks noChangeArrowheads="1"/>
            </p:cNvSpPr>
            <p:nvPr/>
          </p:nvSpPr>
          <p:spPr bwMode="auto">
            <a:xfrm>
              <a:off x="1260" y="2038"/>
              <a:ext cx="336" cy="382"/>
            </a:xfrm>
            <a:prstGeom prst="cube">
              <a:avLst>
                <a:gd name="adj" fmla="val 25000"/>
              </a:avLst>
            </a:prstGeom>
            <a:solidFill>
              <a:srgbClr val="A50021"/>
            </a:solidFill>
            <a:ln w="9525">
              <a:noFill/>
              <a:miter lim="800000"/>
              <a:headEnd/>
              <a:tailEnd/>
            </a:ln>
          </p:spPr>
          <p:txBody>
            <a:bodyPr wrap="none" anchor="ctr"/>
            <a:lstStyle/>
            <a:p>
              <a:endParaRPr lang="zh-CN" altLang="en-US"/>
            </a:p>
          </p:txBody>
        </p:sp>
        <p:sp>
          <p:nvSpPr>
            <p:cNvPr id="7257" name="AutoShape 20"/>
            <p:cNvSpPr>
              <a:spLocks noChangeArrowheads="1"/>
            </p:cNvSpPr>
            <p:nvPr/>
          </p:nvSpPr>
          <p:spPr bwMode="auto">
            <a:xfrm>
              <a:off x="596" y="3097"/>
              <a:ext cx="336" cy="382"/>
            </a:xfrm>
            <a:prstGeom prst="cube">
              <a:avLst>
                <a:gd name="adj" fmla="val 25000"/>
              </a:avLst>
            </a:prstGeom>
            <a:solidFill>
              <a:srgbClr val="7067AF"/>
            </a:solidFill>
            <a:ln w="9525">
              <a:noFill/>
              <a:miter lim="800000"/>
              <a:headEnd/>
              <a:tailEnd/>
            </a:ln>
          </p:spPr>
          <p:txBody>
            <a:bodyPr wrap="none" anchor="ctr"/>
            <a:lstStyle/>
            <a:p>
              <a:endParaRPr lang="zh-CN" altLang="en-US"/>
            </a:p>
          </p:txBody>
        </p:sp>
        <p:sp>
          <p:nvSpPr>
            <p:cNvPr id="7258" name="AutoShape 21"/>
            <p:cNvSpPr>
              <a:spLocks noChangeArrowheads="1"/>
            </p:cNvSpPr>
            <p:nvPr/>
          </p:nvSpPr>
          <p:spPr bwMode="auto">
            <a:xfrm>
              <a:off x="874" y="3097"/>
              <a:ext cx="336" cy="382"/>
            </a:xfrm>
            <a:prstGeom prst="cube">
              <a:avLst>
                <a:gd name="adj" fmla="val 25000"/>
              </a:avLst>
            </a:prstGeom>
            <a:solidFill>
              <a:srgbClr val="7067AF"/>
            </a:solidFill>
            <a:ln w="9525">
              <a:noFill/>
              <a:miter lim="800000"/>
              <a:headEnd/>
              <a:tailEnd/>
            </a:ln>
          </p:spPr>
          <p:txBody>
            <a:bodyPr wrap="none" anchor="ctr"/>
            <a:lstStyle/>
            <a:p>
              <a:endParaRPr lang="zh-CN" altLang="en-US"/>
            </a:p>
          </p:txBody>
        </p:sp>
        <p:sp>
          <p:nvSpPr>
            <p:cNvPr id="7259" name="AutoShape 22"/>
            <p:cNvSpPr>
              <a:spLocks noChangeArrowheads="1"/>
            </p:cNvSpPr>
            <p:nvPr/>
          </p:nvSpPr>
          <p:spPr bwMode="auto">
            <a:xfrm>
              <a:off x="1152" y="3097"/>
              <a:ext cx="336" cy="382"/>
            </a:xfrm>
            <a:prstGeom prst="cube">
              <a:avLst>
                <a:gd name="adj" fmla="val 25000"/>
              </a:avLst>
            </a:prstGeom>
            <a:solidFill>
              <a:srgbClr val="7067AF"/>
            </a:solidFill>
            <a:ln w="9525">
              <a:noFill/>
              <a:miter lim="800000"/>
              <a:headEnd/>
              <a:tailEnd/>
            </a:ln>
          </p:spPr>
          <p:txBody>
            <a:bodyPr wrap="none" anchor="ctr"/>
            <a:lstStyle/>
            <a:p>
              <a:endParaRPr lang="zh-CN" altLang="en-US"/>
            </a:p>
          </p:txBody>
        </p:sp>
        <p:sp>
          <p:nvSpPr>
            <p:cNvPr id="7260" name="AutoShape 23"/>
            <p:cNvSpPr>
              <a:spLocks noChangeArrowheads="1"/>
            </p:cNvSpPr>
            <p:nvPr/>
          </p:nvSpPr>
          <p:spPr bwMode="auto">
            <a:xfrm>
              <a:off x="1430" y="3097"/>
              <a:ext cx="336" cy="382"/>
            </a:xfrm>
            <a:prstGeom prst="cube">
              <a:avLst>
                <a:gd name="adj" fmla="val 25000"/>
              </a:avLst>
            </a:prstGeom>
            <a:solidFill>
              <a:srgbClr val="808080"/>
            </a:solidFill>
            <a:ln w="9525">
              <a:noFill/>
              <a:miter lim="800000"/>
              <a:headEnd/>
              <a:tailEnd/>
            </a:ln>
          </p:spPr>
          <p:txBody>
            <a:bodyPr wrap="none" anchor="ctr"/>
            <a:lstStyle/>
            <a:p>
              <a:endParaRPr lang="zh-CN" altLang="en-US"/>
            </a:p>
          </p:txBody>
        </p:sp>
        <p:sp>
          <p:nvSpPr>
            <p:cNvPr id="7261" name="AutoShape 24"/>
            <p:cNvSpPr>
              <a:spLocks noChangeArrowheads="1"/>
            </p:cNvSpPr>
            <p:nvPr/>
          </p:nvSpPr>
          <p:spPr bwMode="auto">
            <a:xfrm>
              <a:off x="596" y="2784"/>
              <a:ext cx="336" cy="382"/>
            </a:xfrm>
            <a:prstGeom prst="cube">
              <a:avLst>
                <a:gd name="adj" fmla="val 25000"/>
              </a:avLst>
            </a:prstGeom>
            <a:solidFill>
              <a:srgbClr val="7067AF"/>
            </a:solidFill>
            <a:ln w="9525">
              <a:noFill/>
              <a:miter lim="800000"/>
              <a:headEnd/>
              <a:tailEnd/>
            </a:ln>
          </p:spPr>
          <p:txBody>
            <a:bodyPr wrap="none" anchor="ctr"/>
            <a:lstStyle/>
            <a:p>
              <a:endParaRPr lang="zh-CN" altLang="en-US"/>
            </a:p>
          </p:txBody>
        </p:sp>
        <p:sp>
          <p:nvSpPr>
            <p:cNvPr id="7262" name="AutoShape 25"/>
            <p:cNvSpPr>
              <a:spLocks noChangeArrowheads="1"/>
            </p:cNvSpPr>
            <p:nvPr/>
          </p:nvSpPr>
          <p:spPr bwMode="auto">
            <a:xfrm>
              <a:off x="874" y="2784"/>
              <a:ext cx="336" cy="382"/>
            </a:xfrm>
            <a:prstGeom prst="cube">
              <a:avLst>
                <a:gd name="adj" fmla="val 25000"/>
              </a:avLst>
            </a:prstGeom>
            <a:solidFill>
              <a:srgbClr val="7067AF"/>
            </a:solidFill>
            <a:ln w="9525">
              <a:noFill/>
              <a:miter lim="800000"/>
              <a:headEnd/>
              <a:tailEnd/>
            </a:ln>
          </p:spPr>
          <p:txBody>
            <a:bodyPr wrap="none" anchor="ctr"/>
            <a:lstStyle/>
            <a:p>
              <a:endParaRPr lang="zh-CN" altLang="en-US"/>
            </a:p>
          </p:txBody>
        </p:sp>
        <p:sp>
          <p:nvSpPr>
            <p:cNvPr id="7263" name="AutoShape 26"/>
            <p:cNvSpPr>
              <a:spLocks noChangeArrowheads="1"/>
            </p:cNvSpPr>
            <p:nvPr/>
          </p:nvSpPr>
          <p:spPr bwMode="auto">
            <a:xfrm>
              <a:off x="1152" y="2784"/>
              <a:ext cx="336" cy="382"/>
            </a:xfrm>
            <a:prstGeom prst="cube">
              <a:avLst>
                <a:gd name="adj" fmla="val 25000"/>
              </a:avLst>
            </a:prstGeom>
            <a:solidFill>
              <a:srgbClr val="7067AF"/>
            </a:solidFill>
            <a:ln w="9525">
              <a:noFill/>
              <a:miter lim="800000"/>
              <a:headEnd/>
              <a:tailEnd/>
            </a:ln>
          </p:spPr>
          <p:txBody>
            <a:bodyPr wrap="none" anchor="ctr"/>
            <a:lstStyle/>
            <a:p>
              <a:endParaRPr lang="zh-CN" altLang="en-US"/>
            </a:p>
          </p:txBody>
        </p:sp>
        <p:sp>
          <p:nvSpPr>
            <p:cNvPr id="7264" name="AutoShape 27"/>
            <p:cNvSpPr>
              <a:spLocks noChangeArrowheads="1"/>
            </p:cNvSpPr>
            <p:nvPr/>
          </p:nvSpPr>
          <p:spPr bwMode="auto">
            <a:xfrm>
              <a:off x="1430" y="2784"/>
              <a:ext cx="336" cy="382"/>
            </a:xfrm>
            <a:prstGeom prst="cube">
              <a:avLst>
                <a:gd name="adj" fmla="val 25000"/>
              </a:avLst>
            </a:prstGeom>
            <a:solidFill>
              <a:srgbClr val="808080"/>
            </a:solidFill>
            <a:ln w="9525">
              <a:noFill/>
              <a:miter lim="800000"/>
              <a:headEnd/>
              <a:tailEnd/>
            </a:ln>
          </p:spPr>
          <p:txBody>
            <a:bodyPr wrap="none" anchor="ctr"/>
            <a:lstStyle/>
            <a:p>
              <a:endParaRPr lang="zh-CN" altLang="en-US"/>
            </a:p>
          </p:txBody>
        </p:sp>
        <p:sp>
          <p:nvSpPr>
            <p:cNvPr id="7265" name="AutoShape 28"/>
            <p:cNvSpPr>
              <a:spLocks noChangeArrowheads="1"/>
            </p:cNvSpPr>
            <p:nvPr/>
          </p:nvSpPr>
          <p:spPr bwMode="auto">
            <a:xfrm>
              <a:off x="596" y="2471"/>
              <a:ext cx="336" cy="383"/>
            </a:xfrm>
            <a:prstGeom prst="cube">
              <a:avLst>
                <a:gd name="adj" fmla="val 25000"/>
              </a:avLst>
            </a:prstGeom>
            <a:solidFill>
              <a:srgbClr val="7067AF"/>
            </a:solidFill>
            <a:ln w="9525">
              <a:noFill/>
              <a:miter lim="800000"/>
              <a:headEnd/>
              <a:tailEnd/>
            </a:ln>
          </p:spPr>
          <p:txBody>
            <a:bodyPr wrap="none" anchor="ctr"/>
            <a:lstStyle/>
            <a:p>
              <a:endParaRPr lang="zh-CN" altLang="en-US"/>
            </a:p>
          </p:txBody>
        </p:sp>
        <p:sp>
          <p:nvSpPr>
            <p:cNvPr id="7266" name="AutoShape 29"/>
            <p:cNvSpPr>
              <a:spLocks noChangeArrowheads="1"/>
            </p:cNvSpPr>
            <p:nvPr/>
          </p:nvSpPr>
          <p:spPr bwMode="auto">
            <a:xfrm>
              <a:off x="874" y="2471"/>
              <a:ext cx="336" cy="383"/>
            </a:xfrm>
            <a:prstGeom prst="cube">
              <a:avLst>
                <a:gd name="adj" fmla="val 25000"/>
              </a:avLst>
            </a:prstGeom>
            <a:solidFill>
              <a:srgbClr val="7067AF"/>
            </a:solidFill>
            <a:ln w="9525">
              <a:noFill/>
              <a:miter lim="800000"/>
              <a:headEnd/>
              <a:tailEnd/>
            </a:ln>
          </p:spPr>
          <p:txBody>
            <a:bodyPr wrap="none" anchor="ctr"/>
            <a:lstStyle/>
            <a:p>
              <a:endParaRPr lang="zh-CN" altLang="en-US"/>
            </a:p>
          </p:txBody>
        </p:sp>
        <p:sp>
          <p:nvSpPr>
            <p:cNvPr id="7267" name="AutoShape 30"/>
            <p:cNvSpPr>
              <a:spLocks noChangeArrowheads="1"/>
            </p:cNvSpPr>
            <p:nvPr/>
          </p:nvSpPr>
          <p:spPr bwMode="auto">
            <a:xfrm>
              <a:off x="1152" y="2471"/>
              <a:ext cx="336" cy="383"/>
            </a:xfrm>
            <a:prstGeom prst="cube">
              <a:avLst>
                <a:gd name="adj" fmla="val 25000"/>
              </a:avLst>
            </a:prstGeom>
            <a:solidFill>
              <a:srgbClr val="7067AF"/>
            </a:solidFill>
            <a:ln w="9525">
              <a:noFill/>
              <a:miter lim="800000"/>
              <a:headEnd/>
              <a:tailEnd/>
            </a:ln>
          </p:spPr>
          <p:txBody>
            <a:bodyPr wrap="none" anchor="ctr"/>
            <a:lstStyle/>
            <a:p>
              <a:endParaRPr lang="zh-CN" altLang="en-US"/>
            </a:p>
          </p:txBody>
        </p:sp>
        <p:sp>
          <p:nvSpPr>
            <p:cNvPr id="7268" name="AutoShape 31"/>
            <p:cNvSpPr>
              <a:spLocks noChangeArrowheads="1"/>
            </p:cNvSpPr>
            <p:nvPr/>
          </p:nvSpPr>
          <p:spPr bwMode="auto">
            <a:xfrm>
              <a:off x="1430" y="2471"/>
              <a:ext cx="336" cy="383"/>
            </a:xfrm>
            <a:prstGeom prst="cube">
              <a:avLst>
                <a:gd name="adj" fmla="val 25000"/>
              </a:avLst>
            </a:prstGeom>
            <a:solidFill>
              <a:srgbClr val="A50021"/>
            </a:solidFill>
            <a:ln w="9525">
              <a:noFill/>
              <a:miter lim="800000"/>
              <a:headEnd/>
              <a:tailEnd/>
            </a:ln>
          </p:spPr>
          <p:txBody>
            <a:bodyPr wrap="none" anchor="ctr"/>
            <a:lstStyle/>
            <a:p>
              <a:endParaRPr lang="zh-CN" altLang="en-US"/>
            </a:p>
          </p:txBody>
        </p:sp>
        <p:sp>
          <p:nvSpPr>
            <p:cNvPr id="7269" name="AutoShape 32"/>
            <p:cNvSpPr>
              <a:spLocks noChangeArrowheads="1"/>
            </p:cNvSpPr>
            <p:nvPr/>
          </p:nvSpPr>
          <p:spPr bwMode="auto">
            <a:xfrm>
              <a:off x="596" y="2159"/>
              <a:ext cx="336" cy="383"/>
            </a:xfrm>
            <a:prstGeom prst="cube">
              <a:avLst>
                <a:gd name="adj" fmla="val 25000"/>
              </a:avLst>
            </a:prstGeom>
            <a:solidFill>
              <a:srgbClr val="CC9900"/>
            </a:solidFill>
            <a:ln w="9525">
              <a:noFill/>
              <a:miter lim="800000"/>
              <a:headEnd/>
              <a:tailEnd/>
            </a:ln>
          </p:spPr>
          <p:txBody>
            <a:bodyPr wrap="none" anchor="ctr"/>
            <a:lstStyle/>
            <a:p>
              <a:endParaRPr lang="zh-CN" altLang="en-US"/>
            </a:p>
          </p:txBody>
        </p:sp>
        <p:sp>
          <p:nvSpPr>
            <p:cNvPr id="7270" name="AutoShape 33"/>
            <p:cNvSpPr>
              <a:spLocks noChangeArrowheads="1"/>
            </p:cNvSpPr>
            <p:nvPr/>
          </p:nvSpPr>
          <p:spPr bwMode="auto">
            <a:xfrm>
              <a:off x="874" y="2159"/>
              <a:ext cx="336" cy="383"/>
            </a:xfrm>
            <a:prstGeom prst="cube">
              <a:avLst>
                <a:gd name="adj" fmla="val 25000"/>
              </a:avLst>
            </a:prstGeom>
            <a:solidFill>
              <a:srgbClr val="CC9900"/>
            </a:solidFill>
            <a:ln w="9525">
              <a:noFill/>
              <a:miter lim="800000"/>
              <a:headEnd/>
              <a:tailEnd/>
            </a:ln>
          </p:spPr>
          <p:txBody>
            <a:bodyPr wrap="none" anchor="ctr"/>
            <a:lstStyle/>
            <a:p>
              <a:endParaRPr lang="zh-CN" altLang="en-US"/>
            </a:p>
          </p:txBody>
        </p:sp>
        <p:sp>
          <p:nvSpPr>
            <p:cNvPr id="7271" name="AutoShape 34"/>
            <p:cNvSpPr>
              <a:spLocks noChangeArrowheads="1"/>
            </p:cNvSpPr>
            <p:nvPr/>
          </p:nvSpPr>
          <p:spPr bwMode="auto">
            <a:xfrm>
              <a:off x="1152" y="2159"/>
              <a:ext cx="336" cy="383"/>
            </a:xfrm>
            <a:prstGeom prst="cube">
              <a:avLst>
                <a:gd name="adj" fmla="val 25000"/>
              </a:avLst>
            </a:prstGeom>
            <a:solidFill>
              <a:srgbClr val="A50021"/>
            </a:solidFill>
            <a:ln w="9525">
              <a:noFill/>
              <a:miter lim="800000"/>
              <a:headEnd/>
              <a:tailEnd/>
            </a:ln>
          </p:spPr>
          <p:txBody>
            <a:bodyPr wrap="none" anchor="ctr"/>
            <a:lstStyle/>
            <a:p>
              <a:endParaRPr lang="zh-CN" altLang="en-US"/>
            </a:p>
          </p:txBody>
        </p:sp>
        <p:sp>
          <p:nvSpPr>
            <p:cNvPr id="7272" name="AutoShape 35"/>
            <p:cNvSpPr>
              <a:spLocks noChangeArrowheads="1"/>
            </p:cNvSpPr>
            <p:nvPr/>
          </p:nvSpPr>
          <p:spPr bwMode="auto">
            <a:xfrm>
              <a:off x="1430" y="2159"/>
              <a:ext cx="336" cy="383"/>
            </a:xfrm>
            <a:prstGeom prst="cube">
              <a:avLst>
                <a:gd name="adj" fmla="val 25000"/>
              </a:avLst>
            </a:prstGeom>
            <a:solidFill>
              <a:srgbClr val="A50021"/>
            </a:solidFill>
            <a:ln w="9525">
              <a:noFill/>
              <a:miter lim="800000"/>
              <a:headEnd/>
              <a:tailEnd/>
            </a:ln>
          </p:spPr>
          <p:txBody>
            <a:bodyPr wrap="none" anchor="ctr"/>
            <a:lstStyle/>
            <a:p>
              <a:endParaRPr lang="zh-CN" altLang="en-US"/>
            </a:p>
          </p:txBody>
        </p:sp>
        <p:sp>
          <p:nvSpPr>
            <p:cNvPr id="7273" name="AutoShape 36"/>
            <p:cNvSpPr>
              <a:spLocks noChangeArrowheads="1"/>
            </p:cNvSpPr>
            <p:nvPr/>
          </p:nvSpPr>
          <p:spPr bwMode="auto">
            <a:xfrm>
              <a:off x="488" y="3217"/>
              <a:ext cx="336" cy="383"/>
            </a:xfrm>
            <a:prstGeom prst="cube">
              <a:avLst>
                <a:gd name="adj" fmla="val 25000"/>
              </a:avLst>
            </a:prstGeom>
            <a:solidFill>
              <a:srgbClr val="7067AF"/>
            </a:solidFill>
            <a:ln w="9525">
              <a:noFill/>
              <a:miter lim="800000"/>
              <a:headEnd/>
              <a:tailEnd/>
            </a:ln>
          </p:spPr>
          <p:txBody>
            <a:bodyPr wrap="none" anchor="ctr"/>
            <a:lstStyle/>
            <a:p>
              <a:endParaRPr lang="zh-CN" altLang="en-US"/>
            </a:p>
          </p:txBody>
        </p:sp>
        <p:sp>
          <p:nvSpPr>
            <p:cNvPr id="7274" name="AutoShape 37"/>
            <p:cNvSpPr>
              <a:spLocks noChangeArrowheads="1"/>
            </p:cNvSpPr>
            <p:nvPr/>
          </p:nvSpPr>
          <p:spPr bwMode="auto">
            <a:xfrm>
              <a:off x="766" y="3217"/>
              <a:ext cx="336" cy="383"/>
            </a:xfrm>
            <a:prstGeom prst="cube">
              <a:avLst>
                <a:gd name="adj" fmla="val 25000"/>
              </a:avLst>
            </a:prstGeom>
            <a:solidFill>
              <a:srgbClr val="7067AF"/>
            </a:solidFill>
            <a:ln w="9525">
              <a:noFill/>
              <a:miter lim="800000"/>
              <a:headEnd/>
              <a:tailEnd/>
            </a:ln>
          </p:spPr>
          <p:txBody>
            <a:bodyPr wrap="none" anchor="ctr"/>
            <a:lstStyle/>
            <a:p>
              <a:endParaRPr lang="zh-CN" altLang="en-US"/>
            </a:p>
          </p:txBody>
        </p:sp>
        <p:sp>
          <p:nvSpPr>
            <p:cNvPr id="7275" name="AutoShape 38"/>
            <p:cNvSpPr>
              <a:spLocks noChangeArrowheads="1"/>
            </p:cNvSpPr>
            <p:nvPr/>
          </p:nvSpPr>
          <p:spPr bwMode="auto">
            <a:xfrm>
              <a:off x="1044" y="3217"/>
              <a:ext cx="336" cy="383"/>
            </a:xfrm>
            <a:prstGeom prst="cube">
              <a:avLst>
                <a:gd name="adj" fmla="val 25000"/>
              </a:avLst>
            </a:prstGeom>
            <a:solidFill>
              <a:srgbClr val="7067AF"/>
            </a:solidFill>
            <a:ln w="9525">
              <a:noFill/>
              <a:miter lim="800000"/>
              <a:headEnd/>
              <a:tailEnd/>
            </a:ln>
          </p:spPr>
          <p:txBody>
            <a:bodyPr wrap="none" anchor="ctr"/>
            <a:lstStyle/>
            <a:p>
              <a:endParaRPr lang="zh-CN" altLang="en-US"/>
            </a:p>
          </p:txBody>
        </p:sp>
        <p:sp>
          <p:nvSpPr>
            <p:cNvPr id="7276" name="AutoShape 39"/>
            <p:cNvSpPr>
              <a:spLocks noChangeArrowheads="1"/>
            </p:cNvSpPr>
            <p:nvPr/>
          </p:nvSpPr>
          <p:spPr bwMode="auto">
            <a:xfrm>
              <a:off x="1322" y="3217"/>
              <a:ext cx="336" cy="383"/>
            </a:xfrm>
            <a:prstGeom prst="cube">
              <a:avLst>
                <a:gd name="adj" fmla="val 25000"/>
              </a:avLst>
            </a:prstGeom>
            <a:solidFill>
              <a:srgbClr val="99CC00"/>
            </a:solidFill>
            <a:ln w="9525">
              <a:noFill/>
              <a:miter lim="800000"/>
              <a:headEnd/>
              <a:tailEnd/>
            </a:ln>
          </p:spPr>
          <p:txBody>
            <a:bodyPr wrap="none" anchor="ctr"/>
            <a:lstStyle/>
            <a:p>
              <a:endParaRPr lang="zh-CN" altLang="en-US"/>
            </a:p>
          </p:txBody>
        </p:sp>
        <p:sp>
          <p:nvSpPr>
            <p:cNvPr id="7277" name="AutoShape 40"/>
            <p:cNvSpPr>
              <a:spLocks noChangeArrowheads="1"/>
            </p:cNvSpPr>
            <p:nvPr/>
          </p:nvSpPr>
          <p:spPr bwMode="auto">
            <a:xfrm>
              <a:off x="488" y="2905"/>
              <a:ext cx="336" cy="383"/>
            </a:xfrm>
            <a:prstGeom prst="cube">
              <a:avLst>
                <a:gd name="adj" fmla="val 25000"/>
              </a:avLst>
            </a:prstGeom>
            <a:solidFill>
              <a:srgbClr val="7067AF"/>
            </a:solidFill>
            <a:ln w="9525">
              <a:noFill/>
              <a:miter lim="800000"/>
              <a:headEnd/>
              <a:tailEnd/>
            </a:ln>
          </p:spPr>
          <p:txBody>
            <a:bodyPr wrap="none" anchor="ctr"/>
            <a:lstStyle/>
            <a:p>
              <a:endParaRPr lang="zh-CN" altLang="en-US"/>
            </a:p>
          </p:txBody>
        </p:sp>
        <p:sp>
          <p:nvSpPr>
            <p:cNvPr id="7278" name="AutoShape 41"/>
            <p:cNvSpPr>
              <a:spLocks noChangeArrowheads="1"/>
            </p:cNvSpPr>
            <p:nvPr/>
          </p:nvSpPr>
          <p:spPr bwMode="auto">
            <a:xfrm>
              <a:off x="766" y="2905"/>
              <a:ext cx="336" cy="383"/>
            </a:xfrm>
            <a:prstGeom prst="cube">
              <a:avLst>
                <a:gd name="adj" fmla="val 25000"/>
              </a:avLst>
            </a:prstGeom>
            <a:solidFill>
              <a:srgbClr val="7067AF"/>
            </a:solidFill>
            <a:ln w="9525">
              <a:noFill/>
              <a:miter lim="800000"/>
              <a:headEnd/>
              <a:tailEnd/>
            </a:ln>
          </p:spPr>
          <p:txBody>
            <a:bodyPr wrap="none" anchor="ctr"/>
            <a:lstStyle/>
            <a:p>
              <a:endParaRPr lang="zh-CN" altLang="en-US"/>
            </a:p>
          </p:txBody>
        </p:sp>
        <p:sp>
          <p:nvSpPr>
            <p:cNvPr id="7279" name="AutoShape 42"/>
            <p:cNvSpPr>
              <a:spLocks noChangeArrowheads="1"/>
            </p:cNvSpPr>
            <p:nvPr/>
          </p:nvSpPr>
          <p:spPr bwMode="auto">
            <a:xfrm>
              <a:off x="1044" y="2905"/>
              <a:ext cx="336" cy="383"/>
            </a:xfrm>
            <a:prstGeom prst="cube">
              <a:avLst>
                <a:gd name="adj" fmla="val 25000"/>
              </a:avLst>
            </a:prstGeom>
            <a:solidFill>
              <a:srgbClr val="7067AF"/>
            </a:solidFill>
            <a:ln w="9525">
              <a:noFill/>
              <a:miter lim="800000"/>
              <a:headEnd/>
              <a:tailEnd/>
            </a:ln>
          </p:spPr>
          <p:txBody>
            <a:bodyPr wrap="none" anchor="ctr"/>
            <a:lstStyle/>
            <a:p>
              <a:endParaRPr lang="zh-CN" altLang="en-US"/>
            </a:p>
          </p:txBody>
        </p:sp>
        <p:sp>
          <p:nvSpPr>
            <p:cNvPr id="7280" name="AutoShape 43"/>
            <p:cNvSpPr>
              <a:spLocks noChangeArrowheads="1"/>
            </p:cNvSpPr>
            <p:nvPr/>
          </p:nvSpPr>
          <p:spPr bwMode="auto">
            <a:xfrm>
              <a:off x="1322" y="2905"/>
              <a:ext cx="336" cy="383"/>
            </a:xfrm>
            <a:prstGeom prst="cube">
              <a:avLst>
                <a:gd name="adj" fmla="val 25000"/>
              </a:avLst>
            </a:prstGeom>
            <a:solidFill>
              <a:srgbClr val="99CC00"/>
            </a:solidFill>
            <a:ln w="9525">
              <a:noFill/>
              <a:miter lim="800000"/>
              <a:headEnd/>
              <a:tailEnd/>
            </a:ln>
          </p:spPr>
          <p:txBody>
            <a:bodyPr wrap="none" anchor="ctr"/>
            <a:lstStyle/>
            <a:p>
              <a:endParaRPr lang="zh-CN" altLang="en-US"/>
            </a:p>
          </p:txBody>
        </p:sp>
        <p:sp>
          <p:nvSpPr>
            <p:cNvPr id="7281" name="AutoShape 44"/>
            <p:cNvSpPr>
              <a:spLocks noChangeArrowheads="1"/>
            </p:cNvSpPr>
            <p:nvPr/>
          </p:nvSpPr>
          <p:spPr bwMode="auto">
            <a:xfrm>
              <a:off x="488" y="2593"/>
              <a:ext cx="336" cy="382"/>
            </a:xfrm>
            <a:prstGeom prst="cube">
              <a:avLst>
                <a:gd name="adj" fmla="val 25000"/>
              </a:avLst>
            </a:prstGeom>
            <a:solidFill>
              <a:srgbClr val="7067AF"/>
            </a:solidFill>
            <a:ln w="9525">
              <a:noFill/>
              <a:miter lim="800000"/>
              <a:headEnd/>
              <a:tailEnd/>
            </a:ln>
          </p:spPr>
          <p:txBody>
            <a:bodyPr wrap="none" anchor="ctr"/>
            <a:lstStyle/>
            <a:p>
              <a:endParaRPr lang="zh-CN" altLang="en-US"/>
            </a:p>
          </p:txBody>
        </p:sp>
        <p:sp>
          <p:nvSpPr>
            <p:cNvPr id="7282" name="AutoShape 45"/>
            <p:cNvSpPr>
              <a:spLocks noChangeArrowheads="1"/>
            </p:cNvSpPr>
            <p:nvPr/>
          </p:nvSpPr>
          <p:spPr bwMode="auto">
            <a:xfrm>
              <a:off x="766" y="2593"/>
              <a:ext cx="336" cy="382"/>
            </a:xfrm>
            <a:prstGeom prst="cube">
              <a:avLst>
                <a:gd name="adj" fmla="val 25000"/>
              </a:avLst>
            </a:prstGeom>
            <a:solidFill>
              <a:srgbClr val="7067AF"/>
            </a:solidFill>
            <a:ln w="9525">
              <a:noFill/>
              <a:miter lim="800000"/>
              <a:headEnd/>
              <a:tailEnd/>
            </a:ln>
          </p:spPr>
          <p:txBody>
            <a:bodyPr wrap="none" anchor="ctr"/>
            <a:lstStyle/>
            <a:p>
              <a:endParaRPr lang="zh-CN" altLang="en-US"/>
            </a:p>
          </p:txBody>
        </p:sp>
        <p:sp>
          <p:nvSpPr>
            <p:cNvPr id="7283" name="AutoShape 46"/>
            <p:cNvSpPr>
              <a:spLocks noChangeArrowheads="1"/>
            </p:cNvSpPr>
            <p:nvPr/>
          </p:nvSpPr>
          <p:spPr bwMode="auto">
            <a:xfrm>
              <a:off x="1044" y="2593"/>
              <a:ext cx="336" cy="382"/>
            </a:xfrm>
            <a:prstGeom prst="cube">
              <a:avLst>
                <a:gd name="adj" fmla="val 25000"/>
              </a:avLst>
            </a:prstGeom>
            <a:solidFill>
              <a:srgbClr val="7067AF"/>
            </a:solidFill>
            <a:ln w="9525">
              <a:noFill/>
              <a:miter lim="800000"/>
              <a:headEnd/>
              <a:tailEnd/>
            </a:ln>
          </p:spPr>
          <p:txBody>
            <a:bodyPr wrap="none" anchor="ctr"/>
            <a:lstStyle/>
            <a:p>
              <a:endParaRPr lang="zh-CN" altLang="en-US"/>
            </a:p>
          </p:txBody>
        </p:sp>
        <p:sp>
          <p:nvSpPr>
            <p:cNvPr id="7284" name="AutoShape 47"/>
            <p:cNvSpPr>
              <a:spLocks noChangeArrowheads="1"/>
            </p:cNvSpPr>
            <p:nvPr/>
          </p:nvSpPr>
          <p:spPr bwMode="auto">
            <a:xfrm>
              <a:off x="1322" y="2593"/>
              <a:ext cx="336" cy="382"/>
            </a:xfrm>
            <a:prstGeom prst="cube">
              <a:avLst>
                <a:gd name="adj" fmla="val 25000"/>
              </a:avLst>
            </a:prstGeom>
            <a:solidFill>
              <a:srgbClr val="7067AF"/>
            </a:solidFill>
            <a:ln w="9525">
              <a:noFill/>
              <a:miter lim="800000"/>
              <a:headEnd/>
              <a:tailEnd/>
            </a:ln>
          </p:spPr>
          <p:txBody>
            <a:bodyPr wrap="none" anchor="ctr"/>
            <a:lstStyle/>
            <a:p>
              <a:endParaRPr lang="zh-CN" altLang="en-US"/>
            </a:p>
          </p:txBody>
        </p:sp>
        <p:sp>
          <p:nvSpPr>
            <p:cNvPr id="7285" name="AutoShape 48"/>
            <p:cNvSpPr>
              <a:spLocks noChangeArrowheads="1"/>
            </p:cNvSpPr>
            <p:nvPr/>
          </p:nvSpPr>
          <p:spPr bwMode="auto">
            <a:xfrm>
              <a:off x="488" y="2280"/>
              <a:ext cx="336" cy="382"/>
            </a:xfrm>
            <a:prstGeom prst="cube">
              <a:avLst>
                <a:gd name="adj" fmla="val 25000"/>
              </a:avLst>
            </a:prstGeom>
            <a:solidFill>
              <a:srgbClr val="FF6600"/>
            </a:solidFill>
            <a:ln w="9525">
              <a:noFill/>
              <a:miter lim="800000"/>
              <a:headEnd/>
              <a:tailEnd/>
            </a:ln>
          </p:spPr>
          <p:txBody>
            <a:bodyPr wrap="none" anchor="ctr"/>
            <a:lstStyle/>
            <a:p>
              <a:endParaRPr lang="zh-CN" altLang="en-US"/>
            </a:p>
          </p:txBody>
        </p:sp>
        <p:sp>
          <p:nvSpPr>
            <p:cNvPr id="7286" name="AutoShape 49"/>
            <p:cNvSpPr>
              <a:spLocks noChangeArrowheads="1"/>
            </p:cNvSpPr>
            <p:nvPr/>
          </p:nvSpPr>
          <p:spPr bwMode="auto">
            <a:xfrm>
              <a:off x="766" y="2280"/>
              <a:ext cx="336" cy="382"/>
            </a:xfrm>
            <a:prstGeom prst="cube">
              <a:avLst>
                <a:gd name="adj" fmla="val 25000"/>
              </a:avLst>
            </a:prstGeom>
            <a:solidFill>
              <a:srgbClr val="FF6600"/>
            </a:solidFill>
            <a:ln w="9525">
              <a:noFill/>
              <a:miter lim="800000"/>
              <a:headEnd/>
              <a:tailEnd/>
            </a:ln>
          </p:spPr>
          <p:txBody>
            <a:bodyPr wrap="none" anchor="ctr"/>
            <a:lstStyle/>
            <a:p>
              <a:endParaRPr lang="zh-CN" altLang="en-US"/>
            </a:p>
          </p:txBody>
        </p:sp>
        <p:sp>
          <p:nvSpPr>
            <p:cNvPr id="7287" name="AutoShape 50"/>
            <p:cNvSpPr>
              <a:spLocks noChangeArrowheads="1"/>
            </p:cNvSpPr>
            <p:nvPr/>
          </p:nvSpPr>
          <p:spPr bwMode="auto">
            <a:xfrm>
              <a:off x="1044" y="2280"/>
              <a:ext cx="336" cy="382"/>
            </a:xfrm>
            <a:prstGeom prst="cube">
              <a:avLst>
                <a:gd name="adj" fmla="val 25000"/>
              </a:avLst>
            </a:prstGeom>
            <a:solidFill>
              <a:srgbClr val="7067AF"/>
            </a:solidFill>
            <a:ln w="9525">
              <a:noFill/>
              <a:miter lim="800000"/>
              <a:headEnd/>
              <a:tailEnd/>
            </a:ln>
          </p:spPr>
          <p:txBody>
            <a:bodyPr wrap="none" anchor="ctr"/>
            <a:lstStyle/>
            <a:p>
              <a:endParaRPr lang="zh-CN" altLang="en-US"/>
            </a:p>
          </p:txBody>
        </p:sp>
        <p:sp>
          <p:nvSpPr>
            <p:cNvPr id="7288" name="AutoShape 51"/>
            <p:cNvSpPr>
              <a:spLocks noChangeArrowheads="1"/>
            </p:cNvSpPr>
            <p:nvPr/>
          </p:nvSpPr>
          <p:spPr bwMode="auto">
            <a:xfrm>
              <a:off x="1322" y="2280"/>
              <a:ext cx="336" cy="382"/>
            </a:xfrm>
            <a:prstGeom prst="cube">
              <a:avLst>
                <a:gd name="adj" fmla="val 25000"/>
              </a:avLst>
            </a:prstGeom>
            <a:solidFill>
              <a:srgbClr val="7067AF"/>
            </a:solidFill>
            <a:ln w="9525">
              <a:noFill/>
              <a:miter lim="800000"/>
              <a:headEnd/>
              <a:tailEnd/>
            </a:ln>
          </p:spPr>
          <p:txBody>
            <a:bodyPr wrap="none" anchor="ctr"/>
            <a:lstStyle/>
            <a:p>
              <a:endParaRPr lang="zh-CN" altLang="en-US"/>
            </a:p>
          </p:txBody>
        </p:sp>
        <p:sp>
          <p:nvSpPr>
            <p:cNvPr id="7289" name="AutoShape 52"/>
            <p:cNvSpPr>
              <a:spLocks noChangeArrowheads="1"/>
            </p:cNvSpPr>
            <p:nvPr/>
          </p:nvSpPr>
          <p:spPr bwMode="auto">
            <a:xfrm>
              <a:off x="380" y="3339"/>
              <a:ext cx="336" cy="382"/>
            </a:xfrm>
            <a:prstGeom prst="cube">
              <a:avLst>
                <a:gd name="adj" fmla="val 25000"/>
              </a:avLst>
            </a:prstGeom>
            <a:solidFill>
              <a:srgbClr val="006699"/>
            </a:solidFill>
            <a:ln w="9525">
              <a:noFill/>
              <a:miter lim="800000"/>
              <a:headEnd/>
              <a:tailEnd/>
            </a:ln>
          </p:spPr>
          <p:txBody>
            <a:bodyPr wrap="none" anchor="ctr"/>
            <a:lstStyle/>
            <a:p>
              <a:endParaRPr lang="zh-CN" altLang="en-US"/>
            </a:p>
          </p:txBody>
        </p:sp>
        <p:sp>
          <p:nvSpPr>
            <p:cNvPr id="7290" name="AutoShape 54"/>
            <p:cNvSpPr>
              <a:spLocks noChangeArrowheads="1"/>
            </p:cNvSpPr>
            <p:nvPr/>
          </p:nvSpPr>
          <p:spPr bwMode="auto">
            <a:xfrm>
              <a:off x="936" y="3339"/>
              <a:ext cx="336" cy="382"/>
            </a:xfrm>
            <a:prstGeom prst="cube">
              <a:avLst>
                <a:gd name="adj" fmla="val 25000"/>
              </a:avLst>
            </a:prstGeom>
            <a:solidFill>
              <a:srgbClr val="99CC00"/>
            </a:solidFill>
            <a:ln w="9525">
              <a:noFill/>
              <a:miter lim="800000"/>
              <a:headEnd/>
              <a:tailEnd/>
            </a:ln>
          </p:spPr>
          <p:txBody>
            <a:bodyPr wrap="none" anchor="ctr"/>
            <a:lstStyle/>
            <a:p>
              <a:endParaRPr lang="zh-CN" altLang="en-US"/>
            </a:p>
          </p:txBody>
        </p:sp>
        <p:sp>
          <p:nvSpPr>
            <p:cNvPr id="7291" name="AutoShape 57"/>
            <p:cNvSpPr>
              <a:spLocks noChangeArrowheads="1"/>
            </p:cNvSpPr>
            <p:nvPr/>
          </p:nvSpPr>
          <p:spPr bwMode="auto">
            <a:xfrm>
              <a:off x="658" y="3026"/>
              <a:ext cx="336" cy="382"/>
            </a:xfrm>
            <a:prstGeom prst="cube">
              <a:avLst>
                <a:gd name="adj" fmla="val 25000"/>
              </a:avLst>
            </a:prstGeom>
            <a:solidFill>
              <a:srgbClr val="006699"/>
            </a:solidFill>
            <a:ln w="9525">
              <a:noFill/>
              <a:miter lim="800000"/>
              <a:headEnd/>
              <a:tailEnd/>
            </a:ln>
          </p:spPr>
          <p:txBody>
            <a:bodyPr wrap="none" anchor="ctr"/>
            <a:lstStyle/>
            <a:p>
              <a:endParaRPr lang="zh-CN" altLang="en-US"/>
            </a:p>
          </p:txBody>
        </p:sp>
        <p:sp>
          <p:nvSpPr>
            <p:cNvPr id="7292" name="AutoShape 58"/>
            <p:cNvSpPr>
              <a:spLocks noChangeArrowheads="1"/>
            </p:cNvSpPr>
            <p:nvPr/>
          </p:nvSpPr>
          <p:spPr bwMode="auto">
            <a:xfrm>
              <a:off x="936" y="3026"/>
              <a:ext cx="336" cy="382"/>
            </a:xfrm>
            <a:prstGeom prst="cube">
              <a:avLst>
                <a:gd name="adj" fmla="val 25000"/>
              </a:avLst>
            </a:prstGeom>
            <a:solidFill>
              <a:srgbClr val="99CC00"/>
            </a:solidFill>
            <a:ln w="9525">
              <a:noFill/>
              <a:miter lim="800000"/>
              <a:headEnd/>
              <a:tailEnd/>
            </a:ln>
          </p:spPr>
          <p:txBody>
            <a:bodyPr wrap="none" anchor="ctr"/>
            <a:lstStyle/>
            <a:p>
              <a:endParaRPr lang="zh-CN" altLang="en-US"/>
            </a:p>
          </p:txBody>
        </p:sp>
        <p:sp>
          <p:nvSpPr>
            <p:cNvPr id="7293" name="AutoShape 61"/>
            <p:cNvSpPr>
              <a:spLocks noChangeArrowheads="1"/>
            </p:cNvSpPr>
            <p:nvPr/>
          </p:nvSpPr>
          <p:spPr bwMode="auto">
            <a:xfrm>
              <a:off x="658" y="2713"/>
              <a:ext cx="336" cy="384"/>
            </a:xfrm>
            <a:prstGeom prst="cube">
              <a:avLst>
                <a:gd name="adj" fmla="val 25000"/>
              </a:avLst>
            </a:prstGeom>
            <a:solidFill>
              <a:srgbClr val="FF6600"/>
            </a:solidFill>
            <a:ln w="9525">
              <a:noFill/>
              <a:miter lim="800000"/>
              <a:headEnd/>
              <a:tailEnd/>
            </a:ln>
          </p:spPr>
          <p:txBody>
            <a:bodyPr wrap="none" anchor="ctr"/>
            <a:lstStyle/>
            <a:p>
              <a:endParaRPr lang="zh-CN" altLang="en-US"/>
            </a:p>
          </p:txBody>
        </p:sp>
        <p:sp>
          <p:nvSpPr>
            <p:cNvPr id="7294" name="AutoShape 62"/>
            <p:cNvSpPr>
              <a:spLocks noChangeArrowheads="1"/>
            </p:cNvSpPr>
            <p:nvPr/>
          </p:nvSpPr>
          <p:spPr bwMode="auto">
            <a:xfrm>
              <a:off x="936" y="2713"/>
              <a:ext cx="336" cy="384"/>
            </a:xfrm>
            <a:prstGeom prst="cube">
              <a:avLst>
                <a:gd name="adj" fmla="val 25000"/>
              </a:avLst>
            </a:prstGeom>
            <a:solidFill>
              <a:srgbClr val="7067AF"/>
            </a:solidFill>
            <a:ln w="9525">
              <a:noFill/>
              <a:miter lim="800000"/>
              <a:headEnd/>
              <a:tailEnd/>
            </a:ln>
          </p:spPr>
          <p:txBody>
            <a:bodyPr wrap="none" anchor="ctr"/>
            <a:lstStyle/>
            <a:p>
              <a:endParaRPr lang="zh-CN" altLang="en-US"/>
            </a:p>
          </p:txBody>
        </p:sp>
      </p:grpSp>
      <p:sp>
        <p:nvSpPr>
          <p:cNvPr id="7177" name="AutoShape 63"/>
          <p:cNvSpPr>
            <a:spLocks noChangeArrowheads="1"/>
          </p:cNvSpPr>
          <p:nvPr/>
        </p:nvSpPr>
        <p:spPr bwMode="auto">
          <a:xfrm>
            <a:off x="7602538" y="1447800"/>
            <a:ext cx="533400" cy="609600"/>
          </a:xfrm>
          <a:prstGeom prst="cube">
            <a:avLst>
              <a:gd name="adj" fmla="val 25000"/>
            </a:avLst>
          </a:prstGeom>
          <a:solidFill>
            <a:srgbClr val="7067AF"/>
          </a:solidFill>
          <a:ln w="9525">
            <a:noFill/>
            <a:miter lim="800000"/>
            <a:headEnd/>
            <a:tailEnd/>
          </a:ln>
        </p:spPr>
        <p:txBody>
          <a:bodyPr wrap="none" anchor="ctr"/>
          <a:lstStyle/>
          <a:p>
            <a:endParaRPr lang="zh-CN" altLang="en-US"/>
          </a:p>
        </p:txBody>
      </p:sp>
      <p:sp>
        <p:nvSpPr>
          <p:cNvPr id="7178" name="AutoShape 65"/>
          <p:cNvSpPr>
            <a:spLocks noChangeArrowheads="1"/>
          </p:cNvSpPr>
          <p:nvPr/>
        </p:nvSpPr>
        <p:spPr bwMode="auto">
          <a:xfrm>
            <a:off x="3716338" y="1450975"/>
            <a:ext cx="533400" cy="606425"/>
          </a:xfrm>
          <a:prstGeom prst="cube">
            <a:avLst>
              <a:gd name="adj" fmla="val 25000"/>
            </a:avLst>
          </a:prstGeom>
          <a:solidFill>
            <a:srgbClr val="FF6600"/>
          </a:solidFill>
          <a:ln w="9525">
            <a:noFill/>
            <a:miter lim="800000"/>
            <a:headEnd/>
            <a:tailEnd/>
          </a:ln>
        </p:spPr>
        <p:txBody>
          <a:bodyPr wrap="none" anchor="ctr"/>
          <a:lstStyle/>
          <a:p>
            <a:endParaRPr lang="zh-CN" altLang="en-US"/>
          </a:p>
        </p:txBody>
      </p:sp>
      <p:grpSp>
        <p:nvGrpSpPr>
          <p:cNvPr id="3" name="Group 173"/>
          <p:cNvGrpSpPr>
            <a:grpSpLocks/>
          </p:cNvGrpSpPr>
          <p:nvPr/>
        </p:nvGrpSpPr>
        <p:grpSpPr bwMode="auto">
          <a:xfrm>
            <a:off x="3976688" y="3351213"/>
            <a:ext cx="2028825" cy="2287587"/>
            <a:chOff x="2372" y="2038"/>
            <a:chExt cx="1278" cy="1441"/>
          </a:xfrm>
        </p:grpSpPr>
        <p:sp>
          <p:nvSpPr>
            <p:cNvPr id="7215" name="AutoShape 68"/>
            <p:cNvSpPr>
              <a:spLocks noChangeArrowheads="1"/>
            </p:cNvSpPr>
            <p:nvPr/>
          </p:nvSpPr>
          <p:spPr bwMode="auto">
            <a:xfrm>
              <a:off x="2588" y="2854"/>
              <a:ext cx="336" cy="382"/>
            </a:xfrm>
            <a:prstGeom prst="cube">
              <a:avLst>
                <a:gd name="adj" fmla="val 25000"/>
              </a:avLst>
            </a:prstGeom>
            <a:solidFill>
              <a:srgbClr val="7067AF"/>
            </a:solidFill>
            <a:ln w="9525">
              <a:noFill/>
              <a:miter lim="800000"/>
              <a:headEnd/>
              <a:tailEnd/>
            </a:ln>
          </p:spPr>
          <p:txBody>
            <a:bodyPr wrap="none" anchor="ctr"/>
            <a:lstStyle/>
            <a:p>
              <a:endParaRPr lang="zh-CN" altLang="en-US"/>
            </a:p>
          </p:txBody>
        </p:sp>
        <p:sp>
          <p:nvSpPr>
            <p:cNvPr id="7216" name="AutoShape 69"/>
            <p:cNvSpPr>
              <a:spLocks noChangeArrowheads="1"/>
            </p:cNvSpPr>
            <p:nvPr/>
          </p:nvSpPr>
          <p:spPr bwMode="auto">
            <a:xfrm>
              <a:off x="2866" y="2854"/>
              <a:ext cx="336" cy="382"/>
            </a:xfrm>
            <a:prstGeom prst="cube">
              <a:avLst>
                <a:gd name="adj" fmla="val 25000"/>
              </a:avLst>
            </a:prstGeom>
            <a:solidFill>
              <a:srgbClr val="7067AF"/>
            </a:solidFill>
            <a:ln w="9525">
              <a:noFill/>
              <a:miter lim="800000"/>
              <a:headEnd/>
              <a:tailEnd/>
            </a:ln>
          </p:spPr>
          <p:txBody>
            <a:bodyPr wrap="none" anchor="ctr"/>
            <a:lstStyle/>
            <a:p>
              <a:endParaRPr lang="zh-CN" altLang="en-US"/>
            </a:p>
          </p:txBody>
        </p:sp>
        <p:sp>
          <p:nvSpPr>
            <p:cNvPr id="7217" name="AutoShape 70"/>
            <p:cNvSpPr>
              <a:spLocks noChangeArrowheads="1"/>
            </p:cNvSpPr>
            <p:nvPr/>
          </p:nvSpPr>
          <p:spPr bwMode="auto">
            <a:xfrm>
              <a:off x="3144" y="2854"/>
              <a:ext cx="336" cy="382"/>
            </a:xfrm>
            <a:prstGeom prst="cube">
              <a:avLst>
                <a:gd name="adj" fmla="val 25000"/>
              </a:avLst>
            </a:prstGeom>
            <a:solidFill>
              <a:srgbClr val="7067AF"/>
            </a:solidFill>
            <a:ln w="9525">
              <a:noFill/>
              <a:miter lim="800000"/>
              <a:headEnd/>
              <a:tailEnd/>
            </a:ln>
          </p:spPr>
          <p:txBody>
            <a:bodyPr wrap="none" anchor="ctr"/>
            <a:lstStyle/>
            <a:p>
              <a:endParaRPr lang="zh-CN" altLang="en-US"/>
            </a:p>
          </p:txBody>
        </p:sp>
        <p:sp>
          <p:nvSpPr>
            <p:cNvPr id="7218" name="AutoShape 71"/>
            <p:cNvSpPr>
              <a:spLocks noChangeArrowheads="1"/>
            </p:cNvSpPr>
            <p:nvPr/>
          </p:nvSpPr>
          <p:spPr bwMode="auto">
            <a:xfrm>
              <a:off x="2588" y="2541"/>
              <a:ext cx="336" cy="384"/>
            </a:xfrm>
            <a:prstGeom prst="cube">
              <a:avLst>
                <a:gd name="adj" fmla="val 25000"/>
              </a:avLst>
            </a:prstGeom>
            <a:solidFill>
              <a:srgbClr val="7067AF"/>
            </a:solidFill>
            <a:ln w="9525">
              <a:noFill/>
              <a:miter lim="800000"/>
              <a:headEnd/>
              <a:tailEnd/>
            </a:ln>
          </p:spPr>
          <p:txBody>
            <a:bodyPr wrap="none" anchor="ctr"/>
            <a:lstStyle/>
            <a:p>
              <a:endParaRPr lang="zh-CN" altLang="en-US"/>
            </a:p>
          </p:txBody>
        </p:sp>
        <p:sp>
          <p:nvSpPr>
            <p:cNvPr id="7219" name="AutoShape 72"/>
            <p:cNvSpPr>
              <a:spLocks noChangeArrowheads="1"/>
            </p:cNvSpPr>
            <p:nvPr/>
          </p:nvSpPr>
          <p:spPr bwMode="auto">
            <a:xfrm>
              <a:off x="2866" y="2541"/>
              <a:ext cx="336" cy="384"/>
            </a:xfrm>
            <a:prstGeom prst="cube">
              <a:avLst>
                <a:gd name="adj" fmla="val 25000"/>
              </a:avLst>
            </a:prstGeom>
            <a:solidFill>
              <a:srgbClr val="7067AF"/>
            </a:solidFill>
            <a:ln w="9525">
              <a:noFill/>
              <a:miter lim="800000"/>
              <a:headEnd/>
              <a:tailEnd/>
            </a:ln>
          </p:spPr>
          <p:txBody>
            <a:bodyPr wrap="none" anchor="ctr"/>
            <a:lstStyle/>
            <a:p>
              <a:endParaRPr lang="zh-CN" altLang="en-US"/>
            </a:p>
          </p:txBody>
        </p:sp>
        <p:sp>
          <p:nvSpPr>
            <p:cNvPr id="7220" name="AutoShape 73"/>
            <p:cNvSpPr>
              <a:spLocks noChangeArrowheads="1"/>
            </p:cNvSpPr>
            <p:nvPr/>
          </p:nvSpPr>
          <p:spPr bwMode="auto">
            <a:xfrm>
              <a:off x="3144" y="2541"/>
              <a:ext cx="336" cy="384"/>
            </a:xfrm>
            <a:prstGeom prst="cube">
              <a:avLst>
                <a:gd name="adj" fmla="val 25000"/>
              </a:avLst>
            </a:prstGeom>
            <a:solidFill>
              <a:srgbClr val="7067AF"/>
            </a:solidFill>
            <a:ln w="9525">
              <a:noFill/>
              <a:miter lim="800000"/>
              <a:headEnd/>
              <a:tailEnd/>
            </a:ln>
          </p:spPr>
          <p:txBody>
            <a:bodyPr wrap="none" anchor="ctr"/>
            <a:lstStyle/>
            <a:p>
              <a:endParaRPr lang="zh-CN" altLang="en-US"/>
            </a:p>
          </p:txBody>
        </p:sp>
        <p:sp>
          <p:nvSpPr>
            <p:cNvPr id="7221" name="AutoShape 75"/>
            <p:cNvSpPr>
              <a:spLocks noChangeArrowheads="1"/>
            </p:cNvSpPr>
            <p:nvPr/>
          </p:nvSpPr>
          <p:spPr bwMode="auto">
            <a:xfrm>
              <a:off x="2588" y="2230"/>
              <a:ext cx="336" cy="382"/>
            </a:xfrm>
            <a:prstGeom prst="cube">
              <a:avLst>
                <a:gd name="adj" fmla="val 25000"/>
              </a:avLst>
            </a:prstGeom>
            <a:solidFill>
              <a:srgbClr val="7067AF"/>
            </a:solidFill>
            <a:ln w="9525">
              <a:noFill/>
              <a:miter lim="800000"/>
              <a:headEnd/>
              <a:tailEnd/>
            </a:ln>
          </p:spPr>
          <p:txBody>
            <a:bodyPr wrap="none" anchor="ctr"/>
            <a:lstStyle/>
            <a:p>
              <a:endParaRPr lang="zh-CN" altLang="en-US"/>
            </a:p>
          </p:txBody>
        </p:sp>
        <p:sp>
          <p:nvSpPr>
            <p:cNvPr id="7222" name="AutoShape 76"/>
            <p:cNvSpPr>
              <a:spLocks noChangeArrowheads="1"/>
            </p:cNvSpPr>
            <p:nvPr/>
          </p:nvSpPr>
          <p:spPr bwMode="auto">
            <a:xfrm>
              <a:off x="2866" y="2230"/>
              <a:ext cx="336" cy="382"/>
            </a:xfrm>
            <a:prstGeom prst="cube">
              <a:avLst>
                <a:gd name="adj" fmla="val 25000"/>
              </a:avLst>
            </a:prstGeom>
            <a:solidFill>
              <a:srgbClr val="7067AF"/>
            </a:solidFill>
            <a:ln w="9525">
              <a:noFill/>
              <a:miter lim="800000"/>
              <a:headEnd/>
              <a:tailEnd/>
            </a:ln>
          </p:spPr>
          <p:txBody>
            <a:bodyPr wrap="none" anchor="ctr"/>
            <a:lstStyle/>
            <a:p>
              <a:endParaRPr lang="zh-CN" altLang="en-US"/>
            </a:p>
          </p:txBody>
        </p:sp>
        <p:sp>
          <p:nvSpPr>
            <p:cNvPr id="7223" name="AutoShape 77"/>
            <p:cNvSpPr>
              <a:spLocks noChangeArrowheads="1"/>
            </p:cNvSpPr>
            <p:nvPr/>
          </p:nvSpPr>
          <p:spPr bwMode="auto">
            <a:xfrm>
              <a:off x="3144" y="2230"/>
              <a:ext cx="336" cy="382"/>
            </a:xfrm>
            <a:prstGeom prst="cube">
              <a:avLst>
                <a:gd name="adj" fmla="val 25000"/>
              </a:avLst>
            </a:prstGeom>
            <a:solidFill>
              <a:srgbClr val="7067AF"/>
            </a:solidFill>
            <a:ln w="9525">
              <a:noFill/>
              <a:miter lim="800000"/>
              <a:headEnd/>
              <a:tailEnd/>
            </a:ln>
          </p:spPr>
          <p:txBody>
            <a:bodyPr wrap="none" anchor="ctr"/>
            <a:lstStyle/>
            <a:p>
              <a:endParaRPr lang="zh-CN" altLang="en-US"/>
            </a:p>
          </p:txBody>
        </p:sp>
        <p:sp>
          <p:nvSpPr>
            <p:cNvPr id="7224" name="AutoShape 81"/>
            <p:cNvSpPr>
              <a:spLocks noChangeArrowheads="1"/>
            </p:cNvSpPr>
            <p:nvPr/>
          </p:nvSpPr>
          <p:spPr bwMode="auto">
            <a:xfrm>
              <a:off x="2480" y="2976"/>
              <a:ext cx="336" cy="382"/>
            </a:xfrm>
            <a:prstGeom prst="cube">
              <a:avLst>
                <a:gd name="adj" fmla="val 25000"/>
              </a:avLst>
            </a:prstGeom>
            <a:solidFill>
              <a:srgbClr val="7067AF"/>
            </a:solidFill>
            <a:ln w="9525">
              <a:noFill/>
              <a:miter lim="800000"/>
              <a:headEnd/>
              <a:tailEnd/>
            </a:ln>
          </p:spPr>
          <p:txBody>
            <a:bodyPr wrap="none" anchor="ctr"/>
            <a:lstStyle/>
            <a:p>
              <a:endParaRPr lang="zh-CN" altLang="en-US"/>
            </a:p>
          </p:txBody>
        </p:sp>
        <p:sp>
          <p:nvSpPr>
            <p:cNvPr id="7225" name="AutoShape 84"/>
            <p:cNvSpPr>
              <a:spLocks noChangeArrowheads="1"/>
            </p:cNvSpPr>
            <p:nvPr/>
          </p:nvSpPr>
          <p:spPr bwMode="auto">
            <a:xfrm>
              <a:off x="3314" y="2976"/>
              <a:ext cx="336" cy="382"/>
            </a:xfrm>
            <a:prstGeom prst="cube">
              <a:avLst>
                <a:gd name="adj" fmla="val 25000"/>
              </a:avLst>
            </a:prstGeom>
            <a:solidFill>
              <a:srgbClr val="808080"/>
            </a:solidFill>
            <a:ln w="9525">
              <a:noFill/>
              <a:miter lim="800000"/>
              <a:headEnd/>
              <a:tailEnd/>
            </a:ln>
          </p:spPr>
          <p:txBody>
            <a:bodyPr wrap="none" anchor="ctr"/>
            <a:lstStyle/>
            <a:p>
              <a:endParaRPr lang="zh-CN" altLang="en-US"/>
            </a:p>
          </p:txBody>
        </p:sp>
        <p:sp>
          <p:nvSpPr>
            <p:cNvPr id="7226" name="AutoShape 85"/>
            <p:cNvSpPr>
              <a:spLocks noChangeArrowheads="1"/>
            </p:cNvSpPr>
            <p:nvPr/>
          </p:nvSpPr>
          <p:spPr bwMode="auto">
            <a:xfrm>
              <a:off x="2480" y="2663"/>
              <a:ext cx="336" cy="382"/>
            </a:xfrm>
            <a:prstGeom prst="cube">
              <a:avLst>
                <a:gd name="adj" fmla="val 25000"/>
              </a:avLst>
            </a:prstGeom>
            <a:solidFill>
              <a:srgbClr val="7067AF"/>
            </a:solidFill>
            <a:ln w="9525">
              <a:noFill/>
              <a:miter lim="800000"/>
              <a:headEnd/>
              <a:tailEnd/>
            </a:ln>
          </p:spPr>
          <p:txBody>
            <a:bodyPr wrap="none" anchor="ctr"/>
            <a:lstStyle/>
            <a:p>
              <a:endParaRPr lang="zh-CN" altLang="en-US"/>
            </a:p>
          </p:txBody>
        </p:sp>
        <p:sp>
          <p:nvSpPr>
            <p:cNvPr id="7227" name="AutoShape 88"/>
            <p:cNvSpPr>
              <a:spLocks noChangeArrowheads="1"/>
            </p:cNvSpPr>
            <p:nvPr/>
          </p:nvSpPr>
          <p:spPr bwMode="auto">
            <a:xfrm>
              <a:off x="3314" y="2663"/>
              <a:ext cx="336" cy="382"/>
            </a:xfrm>
            <a:prstGeom prst="cube">
              <a:avLst>
                <a:gd name="adj" fmla="val 25000"/>
              </a:avLst>
            </a:prstGeom>
            <a:solidFill>
              <a:srgbClr val="808080"/>
            </a:solidFill>
            <a:ln w="9525">
              <a:noFill/>
              <a:miter lim="800000"/>
              <a:headEnd/>
              <a:tailEnd/>
            </a:ln>
          </p:spPr>
          <p:txBody>
            <a:bodyPr wrap="none" anchor="ctr"/>
            <a:lstStyle/>
            <a:p>
              <a:endParaRPr lang="zh-CN" altLang="en-US"/>
            </a:p>
          </p:txBody>
        </p:sp>
        <p:sp>
          <p:nvSpPr>
            <p:cNvPr id="7228" name="AutoShape 89"/>
            <p:cNvSpPr>
              <a:spLocks noChangeArrowheads="1"/>
            </p:cNvSpPr>
            <p:nvPr/>
          </p:nvSpPr>
          <p:spPr bwMode="auto">
            <a:xfrm>
              <a:off x="2480" y="2350"/>
              <a:ext cx="336" cy="383"/>
            </a:xfrm>
            <a:prstGeom prst="cube">
              <a:avLst>
                <a:gd name="adj" fmla="val 25000"/>
              </a:avLst>
            </a:prstGeom>
            <a:solidFill>
              <a:srgbClr val="7067AF"/>
            </a:solidFill>
            <a:ln w="9525">
              <a:noFill/>
              <a:miter lim="800000"/>
              <a:headEnd/>
              <a:tailEnd/>
            </a:ln>
          </p:spPr>
          <p:txBody>
            <a:bodyPr wrap="none" anchor="ctr"/>
            <a:lstStyle/>
            <a:p>
              <a:endParaRPr lang="zh-CN" altLang="en-US"/>
            </a:p>
          </p:txBody>
        </p:sp>
        <p:sp>
          <p:nvSpPr>
            <p:cNvPr id="7229" name="AutoShape 92"/>
            <p:cNvSpPr>
              <a:spLocks noChangeArrowheads="1"/>
            </p:cNvSpPr>
            <p:nvPr/>
          </p:nvSpPr>
          <p:spPr bwMode="auto">
            <a:xfrm>
              <a:off x="3314" y="2350"/>
              <a:ext cx="336" cy="383"/>
            </a:xfrm>
            <a:prstGeom prst="cube">
              <a:avLst>
                <a:gd name="adj" fmla="val 25000"/>
              </a:avLst>
            </a:prstGeom>
            <a:solidFill>
              <a:srgbClr val="A50021"/>
            </a:solidFill>
            <a:ln w="9525">
              <a:noFill/>
              <a:miter lim="800000"/>
              <a:headEnd/>
              <a:tailEnd/>
            </a:ln>
          </p:spPr>
          <p:txBody>
            <a:bodyPr wrap="none" anchor="ctr"/>
            <a:lstStyle/>
            <a:p>
              <a:endParaRPr lang="zh-CN" altLang="en-US"/>
            </a:p>
          </p:txBody>
        </p:sp>
        <p:sp>
          <p:nvSpPr>
            <p:cNvPr id="7230" name="AutoShape 93"/>
            <p:cNvSpPr>
              <a:spLocks noChangeArrowheads="1"/>
            </p:cNvSpPr>
            <p:nvPr/>
          </p:nvSpPr>
          <p:spPr bwMode="auto">
            <a:xfrm>
              <a:off x="2480" y="2038"/>
              <a:ext cx="336" cy="383"/>
            </a:xfrm>
            <a:prstGeom prst="cube">
              <a:avLst>
                <a:gd name="adj" fmla="val 25000"/>
              </a:avLst>
            </a:prstGeom>
            <a:solidFill>
              <a:srgbClr val="CC9900"/>
            </a:solidFill>
            <a:ln w="9525">
              <a:noFill/>
              <a:miter lim="800000"/>
              <a:headEnd/>
              <a:tailEnd/>
            </a:ln>
          </p:spPr>
          <p:txBody>
            <a:bodyPr wrap="none" anchor="ctr"/>
            <a:lstStyle/>
            <a:p>
              <a:endParaRPr lang="zh-CN" altLang="en-US"/>
            </a:p>
          </p:txBody>
        </p:sp>
        <p:sp>
          <p:nvSpPr>
            <p:cNvPr id="7231" name="AutoShape 94"/>
            <p:cNvSpPr>
              <a:spLocks noChangeArrowheads="1"/>
            </p:cNvSpPr>
            <p:nvPr/>
          </p:nvSpPr>
          <p:spPr bwMode="auto">
            <a:xfrm>
              <a:off x="2758" y="2038"/>
              <a:ext cx="336" cy="383"/>
            </a:xfrm>
            <a:prstGeom prst="cube">
              <a:avLst>
                <a:gd name="adj" fmla="val 25000"/>
              </a:avLst>
            </a:prstGeom>
            <a:solidFill>
              <a:srgbClr val="CC9900"/>
            </a:solidFill>
            <a:ln w="9525">
              <a:noFill/>
              <a:miter lim="800000"/>
              <a:headEnd/>
              <a:tailEnd/>
            </a:ln>
          </p:spPr>
          <p:txBody>
            <a:bodyPr wrap="none" anchor="ctr"/>
            <a:lstStyle/>
            <a:p>
              <a:endParaRPr lang="zh-CN" altLang="en-US"/>
            </a:p>
          </p:txBody>
        </p:sp>
        <p:sp>
          <p:nvSpPr>
            <p:cNvPr id="7232" name="AutoShape 95"/>
            <p:cNvSpPr>
              <a:spLocks noChangeArrowheads="1"/>
            </p:cNvSpPr>
            <p:nvPr/>
          </p:nvSpPr>
          <p:spPr bwMode="auto">
            <a:xfrm>
              <a:off x="3036" y="2038"/>
              <a:ext cx="336" cy="383"/>
            </a:xfrm>
            <a:prstGeom prst="cube">
              <a:avLst>
                <a:gd name="adj" fmla="val 25000"/>
              </a:avLst>
            </a:prstGeom>
            <a:solidFill>
              <a:srgbClr val="A50021"/>
            </a:solidFill>
            <a:ln w="9525">
              <a:noFill/>
              <a:miter lim="800000"/>
              <a:headEnd/>
              <a:tailEnd/>
            </a:ln>
          </p:spPr>
          <p:txBody>
            <a:bodyPr wrap="none" anchor="ctr"/>
            <a:lstStyle/>
            <a:p>
              <a:endParaRPr lang="zh-CN" altLang="en-US"/>
            </a:p>
          </p:txBody>
        </p:sp>
        <p:sp>
          <p:nvSpPr>
            <p:cNvPr id="7233" name="AutoShape 96"/>
            <p:cNvSpPr>
              <a:spLocks noChangeArrowheads="1"/>
            </p:cNvSpPr>
            <p:nvPr/>
          </p:nvSpPr>
          <p:spPr bwMode="auto">
            <a:xfrm>
              <a:off x="3314" y="2038"/>
              <a:ext cx="336" cy="383"/>
            </a:xfrm>
            <a:prstGeom prst="cube">
              <a:avLst>
                <a:gd name="adj" fmla="val 25000"/>
              </a:avLst>
            </a:prstGeom>
            <a:solidFill>
              <a:srgbClr val="A50021"/>
            </a:solidFill>
            <a:ln w="9525">
              <a:noFill/>
              <a:miter lim="800000"/>
              <a:headEnd/>
              <a:tailEnd/>
            </a:ln>
          </p:spPr>
          <p:txBody>
            <a:bodyPr wrap="none" anchor="ctr"/>
            <a:lstStyle/>
            <a:p>
              <a:endParaRPr lang="zh-CN" altLang="en-US"/>
            </a:p>
          </p:txBody>
        </p:sp>
        <p:sp>
          <p:nvSpPr>
            <p:cNvPr id="7234" name="AutoShape 97"/>
            <p:cNvSpPr>
              <a:spLocks noChangeArrowheads="1"/>
            </p:cNvSpPr>
            <p:nvPr/>
          </p:nvSpPr>
          <p:spPr bwMode="auto">
            <a:xfrm>
              <a:off x="2372" y="3096"/>
              <a:ext cx="336" cy="383"/>
            </a:xfrm>
            <a:prstGeom prst="cube">
              <a:avLst>
                <a:gd name="adj" fmla="val 25000"/>
              </a:avLst>
            </a:prstGeom>
            <a:solidFill>
              <a:srgbClr val="7067AF"/>
            </a:solidFill>
            <a:ln w="9525">
              <a:noFill/>
              <a:miter lim="800000"/>
              <a:headEnd/>
              <a:tailEnd/>
            </a:ln>
          </p:spPr>
          <p:txBody>
            <a:bodyPr wrap="none" anchor="ctr"/>
            <a:lstStyle/>
            <a:p>
              <a:endParaRPr lang="zh-CN" altLang="en-US"/>
            </a:p>
          </p:txBody>
        </p:sp>
        <p:sp>
          <p:nvSpPr>
            <p:cNvPr id="7235" name="AutoShape 100"/>
            <p:cNvSpPr>
              <a:spLocks noChangeArrowheads="1"/>
            </p:cNvSpPr>
            <p:nvPr/>
          </p:nvSpPr>
          <p:spPr bwMode="auto">
            <a:xfrm>
              <a:off x="3206" y="3096"/>
              <a:ext cx="336" cy="383"/>
            </a:xfrm>
            <a:prstGeom prst="cube">
              <a:avLst>
                <a:gd name="adj" fmla="val 25000"/>
              </a:avLst>
            </a:prstGeom>
            <a:solidFill>
              <a:srgbClr val="99CC00"/>
            </a:solidFill>
            <a:ln w="9525">
              <a:noFill/>
              <a:miter lim="800000"/>
              <a:headEnd/>
              <a:tailEnd/>
            </a:ln>
          </p:spPr>
          <p:txBody>
            <a:bodyPr wrap="none" anchor="ctr"/>
            <a:lstStyle/>
            <a:p>
              <a:endParaRPr lang="zh-CN" altLang="en-US"/>
            </a:p>
          </p:txBody>
        </p:sp>
        <p:sp>
          <p:nvSpPr>
            <p:cNvPr id="7236" name="AutoShape 101"/>
            <p:cNvSpPr>
              <a:spLocks noChangeArrowheads="1"/>
            </p:cNvSpPr>
            <p:nvPr/>
          </p:nvSpPr>
          <p:spPr bwMode="auto">
            <a:xfrm>
              <a:off x="2372" y="2784"/>
              <a:ext cx="336" cy="383"/>
            </a:xfrm>
            <a:prstGeom prst="cube">
              <a:avLst>
                <a:gd name="adj" fmla="val 25000"/>
              </a:avLst>
            </a:prstGeom>
            <a:solidFill>
              <a:srgbClr val="7067AF"/>
            </a:solidFill>
            <a:ln w="9525">
              <a:noFill/>
              <a:miter lim="800000"/>
              <a:headEnd/>
              <a:tailEnd/>
            </a:ln>
          </p:spPr>
          <p:txBody>
            <a:bodyPr wrap="none" anchor="ctr"/>
            <a:lstStyle/>
            <a:p>
              <a:endParaRPr lang="zh-CN" altLang="en-US"/>
            </a:p>
          </p:txBody>
        </p:sp>
        <p:sp>
          <p:nvSpPr>
            <p:cNvPr id="7237" name="AutoShape 104"/>
            <p:cNvSpPr>
              <a:spLocks noChangeArrowheads="1"/>
            </p:cNvSpPr>
            <p:nvPr/>
          </p:nvSpPr>
          <p:spPr bwMode="auto">
            <a:xfrm>
              <a:off x="3206" y="2784"/>
              <a:ext cx="336" cy="383"/>
            </a:xfrm>
            <a:prstGeom prst="cube">
              <a:avLst>
                <a:gd name="adj" fmla="val 25000"/>
              </a:avLst>
            </a:prstGeom>
            <a:solidFill>
              <a:srgbClr val="99CC00"/>
            </a:solidFill>
            <a:ln w="9525">
              <a:noFill/>
              <a:miter lim="800000"/>
              <a:headEnd/>
              <a:tailEnd/>
            </a:ln>
          </p:spPr>
          <p:txBody>
            <a:bodyPr wrap="none" anchor="ctr"/>
            <a:lstStyle/>
            <a:p>
              <a:endParaRPr lang="zh-CN" altLang="en-US"/>
            </a:p>
          </p:txBody>
        </p:sp>
        <p:sp>
          <p:nvSpPr>
            <p:cNvPr id="7238" name="AutoShape 105"/>
            <p:cNvSpPr>
              <a:spLocks noChangeArrowheads="1"/>
            </p:cNvSpPr>
            <p:nvPr/>
          </p:nvSpPr>
          <p:spPr bwMode="auto">
            <a:xfrm>
              <a:off x="2372" y="2472"/>
              <a:ext cx="336" cy="382"/>
            </a:xfrm>
            <a:prstGeom prst="cube">
              <a:avLst>
                <a:gd name="adj" fmla="val 25000"/>
              </a:avLst>
            </a:prstGeom>
            <a:solidFill>
              <a:srgbClr val="7067AF"/>
            </a:solidFill>
            <a:ln w="9525">
              <a:noFill/>
              <a:miter lim="800000"/>
              <a:headEnd/>
              <a:tailEnd/>
            </a:ln>
          </p:spPr>
          <p:txBody>
            <a:bodyPr wrap="none" anchor="ctr"/>
            <a:lstStyle/>
            <a:p>
              <a:endParaRPr lang="zh-CN" altLang="en-US"/>
            </a:p>
          </p:txBody>
        </p:sp>
        <p:sp>
          <p:nvSpPr>
            <p:cNvPr id="7239" name="AutoShape 108"/>
            <p:cNvSpPr>
              <a:spLocks noChangeArrowheads="1"/>
            </p:cNvSpPr>
            <p:nvPr/>
          </p:nvSpPr>
          <p:spPr bwMode="auto">
            <a:xfrm>
              <a:off x="3206" y="2472"/>
              <a:ext cx="336" cy="382"/>
            </a:xfrm>
            <a:prstGeom prst="cube">
              <a:avLst>
                <a:gd name="adj" fmla="val 25000"/>
              </a:avLst>
            </a:prstGeom>
            <a:solidFill>
              <a:srgbClr val="7067AF"/>
            </a:solidFill>
            <a:ln w="9525">
              <a:noFill/>
              <a:miter lim="800000"/>
              <a:headEnd/>
              <a:tailEnd/>
            </a:ln>
          </p:spPr>
          <p:txBody>
            <a:bodyPr wrap="none" anchor="ctr"/>
            <a:lstStyle/>
            <a:p>
              <a:endParaRPr lang="zh-CN" altLang="en-US"/>
            </a:p>
          </p:txBody>
        </p:sp>
        <p:sp>
          <p:nvSpPr>
            <p:cNvPr id="7240" name="AutoShape 109"/>
            <p:cNvSpPr>
              <a:spLocks noChangeArrowheads="1"/>
            </p:cNvSpPr>
            <p:nvPr/>
          </p:nvSpPr>
          <p:spPr bwMode="auto">
            <a:xfrm>
              <a:off x="2372" y="2159"/>
              <a:ext cx="336" cy="382"/>
            </a:xfrm>
            <a:prstGeom prst="cube">
              <a:avLst>
                <a:gd name="adj" fmla="val 25000"/>
              </a:avLst>
            </a:prstGeom>
            <a:solidFill>
              <a:srgbClr val="FF6600"/>
            </a:solidFill>
            <a:ln w="9525">
              <a:noFill/>
              <a:miter lim="800000"/>
              <a:headEnd/>
              <a:tailEnd/>
            </a:ln>
          </p:spPr>
          <p:txBody>
            <a:bodyPr wrap="none" anchor="ctr"/>
            <a:lstStyle/>
            <a:p>
              <a:endParaRPr lang="zh-CN" altLang="en-US"/>
            </a:p>
          </p:txBody>
        </p:sp>
        <p:sp>
          <p:nvSpPr>
            <p:cNvPr id="7241" name="AutoShape 110"/>
            <p:cNvSpPr>
              <a:spLocks noChangeArrowheads="1"/>
            </p:cNvSpPr>
            <p:nvPr/>
          </p:nvSpPr>
          <p:spPr bwMode="auto">
            <a:xfrm>
              <a:off x="2650" y="2159"/>
              <a:ext cx="336" cy="382"/>
            </a:xfrm>
            <a:prstGeom prst="cube">
              <a:avLst>
                <a:gd name="adj" fmla="val 25000"/>
              </a:avLst>
            </a:prstGeom>
            <a:solidFill>
              <a:srgbClr val="FF6600"/>
            </a:solidFill>
            <a:ln w="9525">
              <a:noFill/>
              <a:miter lim="800000"/>
              <a:headEnd/>
              <a:tailEnd/>
            </a:ln>
          </p:spPr>
          <p:txBody>
            <a:bodyPr wrap="none" anchor="ctr"/>
            <a:lstStyle/>
            <a:p>
              <a:endParaRPr lang="zh-CN" altLang="en-US"/>
            </a:p>
          </p:txBody>
        </p:sp>
        <p:sp>
          <p:nvSpPr>
            <p:cNvPr id="7242" name="AutoShape 111"/>
            <p:cNvSpPr>
              <a:spLocks noChangeArrowheads="1"/>
            </p:cNvSpPr>
            <p:nvPr/>
          </p:nvSpPr>
          <p:spPr bwMode="auto">
            <a:xfrm>
              <a:off x="2928" y="2159"/>
              <a:ext cx="336" cy="382"/>
            </a:xfrm>
            <a:prstGeom prst="cube">
              <a:avLst>
                <a:gd name="adj" fmla="val 25000"/>
              </a:avLst>
            </a:prstGeom>
            <a:solidFill>
              <a:srgbClr val="7067AF"/>
            </a:solidFill>
            <a:ln w="9525">
              <a:noFill/>
              <a:miter lim="800000"/>
              <a:headEnd/>
              <a:tailEnd/>
            </a:ln>
          </p:spPr>
          <p:txBody>
            <a:bodyPr wrap="none" anchor="ctr"/>
            <a:lstStyle/>
            <a:p>
              <a:endParaRPr lang="zh-CN" altLang="en-US"/>
            </a:p>
          </p:txBody>
        </p:sp>
        <p:sp>
          <p:nvSpPr>
            <p:cNvPr id="7243" name="AutoShape 112"/>
            <p:cNvSpPr>
              <a:spLocks noChangeArrowheads="1"/>
            </p:cNvSpPr>
            <p:nvPr/>
          </p:nvSpPr>
          <p:spPr bwMode="auto">
            <a:xfrm>
              <a:off x="3206" y="2159"/>
              <a:ext cx="336" cy="382"/>
            </a:xfrm>
            <a:prstGeom prst="cube">
              <a:avLst>
                <a:gd name="adj" fmla="val 25000"/>
              </a:avLst>
            </a:prstGeom>
            <a:solidFill>
              <a:srgbClr val="7067AF"/>
            </a:solidFill>
            <a:ln w="9525">
              <a:noFill/>
              <a:miter lim="800000"/>
              <a:headEnd/>
              <a:tailEnd/>
            </a:ln>
          </p:spPr>
          <p:txBody>
            <a:bodyPr wrap="none" anchor="ctr"/>
            <a:lstStyle/>
            <a:p>
              <a:endParaRPr lang="zh-CN" altLang="en-US"/>
            </a:p>
          </p:txBody>
        </p:sp>
      </p:grpSp>
      <p:grpSp>
        <p:nvGrpSpPr>
          <p:cNvPr id="4" name="Group 174"/>
          <p:cNvGrpSpPr>
            <a:grpSpLocks/>
          </p:cNvGrpSpPr>
          <p:nvPr/>
        </p:nvGrpSpPr>
        <p:grpSpPr bwMode="auto">
          <a:xfrm>
            <a:off x="6764338" y="3200400"/>
            <a:ext cx="2200275" cy="2663825"/>
            <a:chOff x="4100" y="1872"/>
            <a:chExt cx="1386" cy="1678"/>
          </a:xfrm>
        </p:grpSpPr>
        <p:sp>
          <p:nvSpPr>
            <p:cNvPr id="7191" name="AutoShape 122"/>
            <p:cNvSpPr>
              <a:spLocks noChangeArrowheads="1"/>
            </p:cNvSpPr>
            <p:nvPr/>
          </p:nvSpPr>
          <p:spPr bwMode="auto">
            <a:xfrm>
              <a:off x="4316" y="2924"/>
              <a:ext cx="336" cy="384"/>
            </a:xfrm>
            <a:prstGeom prst="cube">
              <a:avLst>
                <a:gd name="adj" fmla="val 25000"/>
              </a:avLst>
            </a:prstGeom>
            <a:solidFill>
              <a:srgbClr val="7067AF"/>
            </a:solidFill>
            <a:ln w="9525">
              <a:noFill/>
              <a:miter lim="800000"/>
              <a:headEnd/>
              <a:tailEnd/>
            </a:ln>
          </p:spPr>
          <p:txBody>
            <a:bodyPr wrap="none" anchor="ctr"/>
            <a:lstStyle/>
            <a:p>
              <a:endParaRPr lang="zh-CN" altLang="en-US"/>
            </a:p>
          </p:txBody>
        </p:sp>
        <p:sp>
          <p:nvSpPr>
            <p:cNvPr id="7192" name="AutoShape 123"/>
            <p:cNvSpPr>
              <a:spLocks noChangeArrowheads="1"/>
            </p:cNvSpPr>
            <p:nvPr/>
          </p:nvSpPr>
          <p:spPr bwMode="auto">
            <a:xfrm>
              <a:off x="4594" y="2924"/>
              <a:ext cx="336" cy="384"/>
            </a:xfrm>
            <a:prstGeom prst="cube">
              <a:avLst>
                <a:gd name="adj" fmla="val 25000"/>
              </a:avLst>
            </a:prstGeom>
            <a:solidFill>
              <a:srgbClr val="7067AF"/>
            </a:solidFill>
            <a:ln w="9525">
              <a:noFill/>
              <a:miter lim="800000"/>
              <a:headEnd/>
              <a:tailEnd/>
            </a:ln>
          </p:spPr>
          <p:txBody>
            <a:bodyPr wrap="none" anchor="ctr"/>
            <a:lstStyle/>
            <a:p>
              <a:endParaRPr lang="zh-CN" altLang="en-US"/>
            </a:p>
          </p:txBody>
        </p:sp>
        <p:sp>
          <p:nvSpPr>
            <p:cNvPr id="7193" name="AutoShape 124"/>
            <p:cNvSpPr>
              <a:spLocks noChangeArrowheads="1"/>
            </p:cNvSpPr>
            <p:nvPr/>
          </p:nvSpPr>
          <p:spPr bwMode="auto">
            <a:xfrm>
              <a:off x="4872" y="2924"/>
              <a:ext cx="336" cy="384"/>
            </a:xfrm>
            <a:prstGeom prst="cube">
              <a:avLst>
                <a:gd name="adj" fmla="val 25000"/>
              </a:avLst>
            </a:prstGeom>
            <a:solidFill>
              <a:srgbClr val="7067AF"/>
            </a:solidFill>
            <a:ln w="9525">
              <a:noFill/>
              <a:miter lim="800000"/>
              <a:headEnd/>
              <a:tailEnd/>
            </a:ln>
          </p:spPr>
          <p:txBody>
            <a:bodyPr wrap="none" anchor="ctr"/>
            <a:lstStyle/>
            <a:p>
              <a:endParaRPr lang="zh-CN" altLang="en-US"/>
            </a:p>
          </p:txBody>
        </p:sp>
        <p:sp>
          <p:nvSpPr>
            <p:cNvPr id="7194" name="AutoShape 126"/>
            <p:cNvSpPr>
              <a:spLocks noChangeArrowheads="1"/>
            </p:cNvSpPr>
            <p:nvPr/>
          </p:nvSpPr>
          <p:spPr bwMode="auto">
            <a:xfrm>
              <a:off x="4316" y="2613"/>
              <a:ext cx="336" cy="382"/>
            </a:xfrm>
            <a:prstGeom prst="cube">
              <a:avLst>
                <a:gd name="adj" fmla="val 25000"/>
              </a:avLst>
            </a:prstGeom>
            <a:solidFill>
              <a:srgbClr val="7067AF"/>
            </a:solidFill>
            <a:ln w="9525">
              <a:noFill/>
              <a:miter lim="800000"/>
              <a:headEnd/>
              <a:tailEnd/>
            </a:ln>
          </p:spPr>
          <p:txBody>
            <a:bodyPr wrap="none" anchor="ctr"/>
            <a:lstStyle/>
            <a:p>
              <a:endParaRPr lang="zh-CN" altLang="en-US"/>
            </a:p>
          </p:txBody>
        </p:sp>
        <p:sp>
          <p:nvSpPr>
            <p:cNvPr id="7195" name="AutoShape 127"/>
            <p:cNvSpPr>
              <a:spLocks noChangeArrowheads="1"/>
            </p:cNvSpPr>
            <p:nvPr/>
          </p:nvSpPr>
          <p:spPr bwMode="auto">
            <a:xfrm>
              <a:off x="4594" y="2613"/>
              <a:ext cx="336" cy="382"/>
            </a:xfrm>
            <a:prstGeom prst="cube">
              <a:avLst>
                <a:gd name="adj" fmla="val 25000"/>
              </a:avLst>
            </a:prstGeom>
            <a:solidFill>
              <a:srgbClr val="7067AF"/>
            </a:solidFill>
            <a:ln w="9525">
              <a:noFill/>
              <a:miter lim="800000"/>
              <a:headEnd/>
              <a:tailEnd/>
            </a:ln>
          </p:spPr>
          <p:txBody>
            <a:bodyPr wrap="none" anchor="ctr"/>
            <a:lstStyle/>
            <a:p>
              <a:endParaRPr lang="zh-CN" altLang="en-US"/>
            </a:p>
          </p:txBody>
        </p:sp>
        <p:sp>
          <p:nvSpPr>
            <p:cNvPr id="7196" name="AutoShape 128"/>
            <p:cNvSpPr>
              <a:spLocks noChangeArrowheads="1"/>
            </p:cNvSpPr>
            <p:nvPr/>
          </p:nvSpPr>
          <p:spPr bwMode="auto">
            <a:xfrm>
              <a:off x="4872" y="2613"/>
              <a:ext cx="336" cy="382"/>
            </a:xfrm>
            <a:prstGeom prst="cube">
              <a:avLst>
                <a:gd name="adj" fmla="val 25000"/>
              </a:avLst>
            </a:prstGeom>
            <a:solidFill>
              <a:srgbClr val="7067AF"/>
            </a:solidFill>
            <a:ln w="9525">
              <a:noFill/>
              <a:miter lim="800000"/>
              <a:headEnd/>
              <a:tailEnd/>
            </a:ln>
          </p:spPr>
          <p:txBody>
            <a:bodyPr wrap="none" anchor="ctr"/>
            <a:lstStyle/>
            <a:p>
              <a:endParaRPr lang="zh-CN" altLang="en-US"/>
            </a:p>
          </p:txBody>
        </p:sp>
        <p:sp>
          <p:nvSpPr>
            <p:cNvPr id="7197" name="AutoShape 129"/>
            <p:cNvSpPr>
              <a:spLocks noChangeArrowheads="1"/>
            </p:cNvSpPr>
            <p:nvPr/>
          </p:nvSpPr>
          <p:spPr bwMode="auto">
            <a:xfrm>
              <a:off x="5150" y="2976"/>
              <a:ext cx="336" cy="382"/>
            </a:xfrm>
            <a:prstGeom prst="cube">
              <a:avLst>
                <a:gd name="adj" fmla="val 25000"/>
              </a:avLst>
            </a:prstGeom>
            <a:solidFill>
              <a:srgbClr val="A50021"/>
            </a:solidFill>
            <a:ln w="9525">
              <a:noFill/>
              <a:miter lim="800000"/>
              <a:headEnd/>
              <a:tailEnd/>
            </a:ln>
          </p:spPr>
          <p:txBody>
            <a:bodyPr wrap="none" anchor="ctr"/>
            <a:lstStyle/>
            <a:p>
              <a:endParaRPr lang="zh-CN" altLang="en-US"/>
            </a:p>
          </p:txBody>
        </p:sp>
        <p:sp>
          <p:nvSpPr>
            <p:cNvPr id="7198" name="AutoShape 136"/>
            <p:cNvSpPr>
              <a:spLocks noChangeArrowheads="1"/>
            </p:cNvSpPr>
            <p:nvPr/>
          </p:nvSpPr>
          <p:spPr bwMode="auto">
            <a:xfrm>
              <a:off x="4208" y="3046"/>
              <a:ext cx="336" cy="382"/>
            </a:xfrm>
            <a:prstGeom prst="cube">
              <a:avLst>
                <a:gd name="adj" fmla="val 25000"/>
              </a:avLst>
            </a:prstGeom>
            <a:solidFill>
              <a:srgbClr val="7067AF"/>
            </a:solidFill>
            <a:ln w="9525">
              <a:noFill/>
              <a:miter lim="800000"/>
              <a:headEnd/>
              <a:tailEnd/>
            </a:ln>
          </p:spPr>
          <p:txBody>
            <a:bodyPr wrap="none" anchor="ctr"/>
            <a:lstStyle/>
            <a:p>
              <a:endParaRPr lang="zh-CN" altLang="en-US"/>
            </a:p>
          </p:txBody>
        </p:sp>
        <p:sp>
          <p:nvSpPr>
            <p:cNvPr id="7199" name="AutoShape 137"/>
            <p:cNvSpPr>
              <a:spLocks noChangeArrowheads="1"/>
            </p:cNvSpPr>
            <p:nvPr/>
          </p:nvSpPr>
          <p:spPr bwMode="auto">
            <a:xfrm>
              <a:off x="4486" y="3046"/>
              <a:ext cx="336" cy="382"/>
            </a:xfrm>
            <a:prstGeom prst="cube">
              <a:avLst>
                <a:gd name="adj" fmla="val 25000"/>
              </a:avLst>
            </a:prstGeom>
            <a:solidFill>
              <a:srgbClr val="7067AF"/>
            </a:solidFill>
            <a:ln w="9525">
              <a:noFill/>
              <a:miter lim="800000"/>
              <a:headEnd/>
              <a:tailEnd/>
            </a:ln>
          </p:spPr>
          <p:txBody>
            <a:bodyPr wrap="none" anchor="ctr"/>
            <a:lstStyle/>
            <a:p>
              <a:endParaRPr lang="zh-CN" altLang="en-US"/>
            </a:p>
          </p:txBody>
        </p:sp>
        <p:sp>
          <p:nvSpPr>
            <p:cNvPr id="7200" name="AutoShape 138"/>
            <p:cNvSpPr>
              <a:spLocks noChangeArrowheads="1"/>
            </p:cNvSpPr>
            <p:nvPr/>
          </p:nvSpPr>
          <p:spPr bwMode="auto">
            <a:xfrm>
              <a:off x="4764" y="3046"/>
              <a:ext cx="336" cy="382"/>
            </a:xfrm>
            <a:prstGeom prst="cube">
              <a:avLst>
                <a:gd name="adj" fmla="val 25000"/>
              </a:avLst>
            </a:prstGeom>
            <a:solidFill>
              <a:srgbClr val="7067AF"/>
            </a:solidFill>
            <a:ln w="9525">
              <a:noFill/>
              <a:miter lim="800000"/>
              <a:headEnd/>
              <a:tailEnd/>
            </a:ln>
          </p:spPr>
          <p:txBody>
            <a:bodyPr wrap="none" anchor="ctr"/>
            <a:lstStyle/>
            <a:p>
              <a:endParaRPr lang="zh-CN" altLang="en-US"/>
            </a:p>
          </p:txBody>
        </p:sp>
        <p:sp>
          <p:nvSpPr>
            <p:cNvPr id="7201" name="AutoShape 139"/>
            <p:cNvSpPr>
              <a:spLocks noChangeArrowheads="1"/>
            </p:cNvSpPr>
            <p:nvPr/>
          </p:nvSpPr>
          <p:spPr bwMode="auto">
            <a:xfrm>
              <a:off x="5042" y="3046"/>
              <a:ext cx="336" cy="382"/>
            </a:xfrm>
            <a:prstGeom prst="cube">
              <a:avLst>
                <a:gd name="adj" fmla="val 25000"/>
              </a:avLst>
            </a:prstGeom>
            <a:solidFill>
              <a:srgbClr val="808080"/>
            </a:solidFill>
            <a:ln w="9525">
              <a:noFill/>
              <a:miter lim="800000"/>
              <a:headEnd/>
              <a:tailEnd/>
            </a:ln>
          </p:spPr>
          <p:txBody>
            <a:bodyPr wrap="none" anchor="ctr"/>
            <a:lstStyle/>
            <a:p>
              <a:endParaRPr lang="zh-CN" altLang="en-US"/>
            </a:p>
          </p:txBody>
        </p:sp>
        <p:sp>
          <p:nvSpPr>
            <p:cNvPr id="7202" name="AutoShape 140"/>
            <p:cNvSpPr>
              <a:spLocks noChangeArrowheads="1"/>
            </p:cNvSpPr>
            <p:nvPr/>
          </p:nvSpPr>
          <p:spPr bwMode="auto">
            <a:xfrm>
              <a:off x="4208" y="2733"/>
              <a:ext cx="336" cy="383"/>
            </a:xfrm>
            <a:prstGeom prst="cube">
              <a:avLst>
                <a:gd name="adj" fmla="val 25000"/>
              </a:avLst>
            </a:prstGeom>
            <a:solidFill>
              <a:srgbClr val="7067AF"/>
            </a:solidFill>
            <a:ln w="9525">
              <a:noFill/>
              <a:miter lim="800000"/>
              <a:headEnd/>
              <a:tailEnd/>
            </a:ln>
          </p:spPr>
          <p:txBody>
            <a:bodyPr wrap="none" anchor="ctr"/>
            <a:lstStyle/>
            <a:p>
              <a:endParaRPr lang="zh-CN" altLang="en-US"/>
            </a:p>
          </p:txBody>
        </p:sp>
        <p:sp>
          <p:nvSpPr>
            <p:cNvPr id="7203" name="AutoShape 141"/>
            <p:cNvSpPr>
              <a:spLocks noChangeArrowheads="1"/>
            </p:cNvSpPr>
            <p:nvPr/>
          </p:nvSpPr>
          <p:spPr bwMode="auto">
            <a:xfrm>
              <a:off x="4486" y="2733"/>
              <a:ext cx="336" cy="383"/>
            </a:xfrm>
            <a:prstGeom prst="cube">
              <a:avLst>
                <a:gd name="adj" fmla="val 25000"/>
              </a:avLst>
            </a:prstGeom>
            <a:solidFill>
              <a:srgbClr val="7067AF"/>
            </a:solidFill>
            <a:ln w="9525">
              <a:noFill/>
              <a:miter lim="800000"/>
              <a:headEnd/>
              <a:tailEnd/>
            </a:ln>
          </p:spPr>
          <p:txBody>
            <a:bodyPr wrap="none" anchor="ctr"/>
            <a:lstStyle/>
            <a:p>
              <a:endParaRPr lang="zh-CN" altLang="en-US"/>
            </a:p>
          </p:txBody>
        </p:sp>
        <p:sp>
          <p:nvSpPr>
            <p:cNvPr id="7204" name="AutoShape 142"/>
            <p:cNvSpPr>
              <a:spLocks noChangeArrowheads="1"/>
            </p:cNvSpPr>
            <p:nvPr/>
          </p:nvSpPr>
          <p:spPr bwMode="auto">
            <a:xfrm>
              <a:off x="4764" y="2733"/>
              <a:ext cx="336" cy="383"/>
            </a:xfrm>
            <a:prstGeom prst="cube">
              <a:avLst>
                <a:gd name="adj" fmla="val 25000"/>
              </a:avLst>
            </a:prstGeom>
            <a:solidFill>
              <a:srgbClr val="7067AF"/>
            </a:solidFill>
            <a:ln w="9525">
              <a:noFill/>
              <a:miter lim="800000"/>
              <a:headEnd/>
              <a:tailEnd/>
            </a:ln>
          </p:spPr>
          <p:txBody>
            <a:bodyPr wrap="none" anchor="ctr"/>
            <a:lstStyle/>
            <a:p>
              <a:endParaRPr lang="zh-CN" altLang="en-US"/>
            </a:p>
          </p:txBody>
        </p:sp>
        <p:sp>
          <p:nvSpPr>
            <p:cNvPr id="7205" name="AutoShape 143"/>
            <p:cNvSpPr>
              <a:spLocks noChangeArrowheads="1"/>
            </p:cNvSpPr>
            <p:nvPr/>
          </p:nvSpPr>
          <p:spPr bwMode="auto">
            <a:xfrm>
              <a:off x="5042" y="2733"/>
              <a:ext cx="336" cy="383"/>
            </a:xfrm>
            <a:prstGeom prst="cube">
              <a:avLst>
                <a:gd name="adj" fmla="val 25000"/>
              </a:avLst>
            </a:prstGeom>
            <a:solidFill>
              <a:srgbClr val="A50021"/>
            </a:solidFill>
            <a:ln w="9525">
              <a:noFill/>
              <a:miter lim="800000"/>
              <a:headEnd/>
              <a:tailEnd/>
            </a:ln>
          </p:spPr>
          <p:txBody>
            <a:bodyPr wrap="none" anchor="ctr"/>
            <a:lstStyle/>
            <a:p>
              <a:endParaRPr lang="zh-CN" altLang="en-US"/>
            </a:p>
          </p:txBody>
        </p:sp>
        <p:sp>
          <p:nvSpPr>
            <p:cNvPr id="7206" name="AutoShape 145"/>
            <p:cNvSpPr>
              <a:spLocks noChangeArrowheads="1"/>
            </p:cNvSpPr>
            <p:nvPr/>
          </p:nvSpPr>
          <p:spPr bwMode="auto">
            <a:xfrm>
              <a:off x="4486" y="2421"/>
              <a:ext cx="336" cy="383"/>
            </a:xfrm>
            <a:prstGeom prst="cube">
              <a:avLst>
                <a:gd name="adj" fmla="val 25000"/>
              </a:avLst>
            </a:prstGeom>
            <a:solidFill>
              <a:srgbClr val="CC9900"/>
            </a:solidFill>
            <a:ln w="9525">
              <a:noFill/>
              <a:miter lim="800000"/>
              <a:headEnd/>
              <a:tailEnd/>
            </a:ln>
          </p:spPr>
          <p:txBody>
            <a:bodyPr wrap="none" anchor="ctr"/>
            <a:lstStyle/>
            <a:p>
              <a:endParaRPr lang="zh-CN" altLang="en-US"/>
            </a:p>
          </p:txBody>
        </p:sp>
        <p:sp>
          <p:nvSpPr>
            <p:cNvPr id="7207" name="AutoShape 146"/>
            <p:cNvSpPr>
              <a:spLocks noChangeArrowheads="1"/>
            </p:cNvSpPr>
            <p:nvPr/>
          </p:nvSpPr>
          <p:spPr bwMode="auto">
            <a:xfrm>
              <a:off x="4764" y="2421"/>
              <a:ext cx="336" cy="383"/>
            </a:xfrm>
            <a:prstGeom prst="cube">
              <a:avLst>
                <a:gd name="adj" fmla="val 25000"/>
              </a:avLst>
            </a:prstGeom>
            <a:solidFill>
              <a:srgbClr val="A50021"/>
            </a:solidFill>
            <a:ln w="9525">
              <a:noFill/>
              <a:miter lim="800000"/>
              <a:headEnd/>
              <a:tailEnd/>
            </a:ln>
          </p:spPr>
          <p:txBody>
            <a:bodyPr wrap="none" anchor="ctr"/>
            <a:lstStyle/>
            <a:p>
              <a:endParaRPr lang="zh-CN" altLang="en-US"/>
            </a:p>
          </p:txBody>
        </p:sp>
        <p:sp>
          <p:nvSpPr>
            <p:cNvPr id="7208" name="AutoShape 152"/>
            <p:cNvSpPr>
              <a:spLocks noChangeArrowheads="1"/>
            </p:cNvSpPr>
            <p:nvPr/>
          </p:nvSpPr>
          <p:spPr bwMode="auto">
            <a:xfrm>
              <a:off x="4100" y="3167"/>
              <a:ext cx="336" cy="383"/>
            </a:xfrm>
            <a:prstGeom prst="cube">
              <a:avLst>
                <a:gd name="adj" fmla="val 25000"/>
              </a:avLst>
            </a:prstGeom>
            <a:solidFill>
              <a:srgbClr val="7067AF"/>
            </a:solidFill>
            <a:ln w="9525">
              <a:noFill/>
              <a:miter lim="800000"/>
              <a:headEnd/>
              <a:tailEnd/>
            </a:ln>
          </p:spPr>
          <p:txBody>
            <a:bodyPr wrap="none" anchor="ctr"/>
            <a:lstStyle/>
            <a:p>
              <a:endParaRPr lang="zh-CN" altLang="en-US"/>
            </a:p>
          </p:txBody>
        </p:sp>
        <p:sp>
          <p:nvSpPr>
            <p:cNvPr id="7209" name="AutoShape 153"/>
            <p:cNvSpPr>
              <a:spLocks noChangeArrowheads="1"/>
            </p:cNvSpPr>
            <p:nvPr/>
          </p:nvSpPr>
          <p:spPr bwMode="auto">
            <a:xfrm>
              <a:off x="4378" y="3167"/>
              <a:ext cx="336" cy="383"/>
            </a:xfrm>
            <a:prstGeom prst="cube">
              <a:avLst>
                <a:gd name="adj" fmla="val 25000"/>
              </a:avLst>
            </a:prstGeom>
            <a:solidFill>
              <a:srgbClr val="7067AF"/>
            </a:solidFill>
            <a:ln w="9525">
              <a:noFill/>
              <a:miter lim="800000"/>
              <a:headEnd/>
              <a:tailEnd/>
            </a:ln>
          </p:spPr>
          <p:txBody>
            <a:bodyPr wrap="none" anchor="ctr"/>
            <a:lstStyle/>
            <a:p>
              <a:endParaRPr lang="zh-CN" altLang="en-US"/>
            </a:p>
          </p:txBody>
        </p:sp>
        <p:sp>
          <p:nvSpPr>
            <p:cNvPr id="7210" name="AutoShape 154"/>
            <p:cNvSpPr>
              <a:spLocks noChangeArrowheads="1"/>
            </p:cNvSpPr>
            <p:nvPr/>
          </p:nvSpPr>
          <p:spPr bwMode="auto">
            <a:xfrm>
              <a:off x="4656" y="3167"/>
              <a:ext cx="336" cy="383"/>
            </a:xfrm>
            <a:prstGeom prst="cube">
              <a:avLst>
                <a:gd name="adj" fmla="val 25000"/>
              </a:avLst>
            </a:prstGeom>
            <a:solidFill>
              <a:srgbClr val="7067AF"/>
            </a:solidFill>
            <a:ln w="9525">
              <a:noFill/>
              <a:miter lim="800000"/>
              <a:headEnd/>
              <a:tailEnd/>
            </a:ln>
          </p:spPr>
          <p:txBody>
            <a:bodyPr wrap="none" anchor="ctr"/>
            <a:lstStyle/>
            <a:p>
              <a:endParaRPr lang="zh-CN" altLang="en-US"/>
            </a:p>
          </p:txBody>
        </p:sp>
        <p:sp>
          <p:nvSpPr>
            <p:cNvPr id="7211" name="AutoShape 155"/>
            <p:cNvSpPr>
              <a:spLocks noChangeArrowheads="1"/>
            </p:cNvSpPr>
            <p:nvPr/>
          </p:nvSpPr>
          <p:spPr bwMode="auto">
            <a:xfrm>
              <a:off x="4934" y="3167"/>
              <a:ext cx="336" cy="383"/>
            </a:xfrm>
            <a:prstGeom prst="cube">
              <a:avLst>
                <a:gd name="adj" fmla="val 25000"/>
              </a:avLst>
            </a:prstGeom>
            <a:solidFill>
              <a:srgbClr val="99CC00"/>
            </a:solidFill>
            <a:ln w="9525">
              <a:noFill/>
              <a:miter lim="800000"/>
              <a:headEnd/>
              <a:tailEnd/>
            </a:ln>
          </p:spPr>
          <p:txBody>
            <a:bodyPr wrap="none" anchor="ctr"/>
            <a:lstStyle/>
            <a:p>
              <a:endParaRPr lang="zh-CN" altLang="en-US"/>
            </a:p>
          </p:txBody>
        </p:sp>
        <p:sp>
          <p:nvSpPr>
            <p:cNvPr id="7212" name="AutoShape 171"/>
            <p:cNvSpPr>
              <a:spLocks noChangeArrowheads="1"/>
            </p:cNvSpPr>
            <p:nvPr/>
          </p:nvSpPr>
          <p:spPr bwMode="auto">
            <a:xfrm>
              <a:off x="4483" y="2160"/>
              <a:ext cx="336" cy="382"/>
            </a:xfrm>
            <a:prstGeom prst="cube">
              <a:avLst>
                <a:gd name="adj" fmla="val 25000"/>
              </a:avLst>
            </a:prstGeom>
            <a:solidFill>
              <a:srgbClr val="006699"/>
            </a:solidFill>
            <a:ln w="9525">
              <a:noFill/>
              <a:miter lim="800000"/>
              <a:headEnd/>
              <a:tailEnd/>
            </a:ln>
          </p:spPr>
          <p:txBody>
            <a:bodyPr wrap="none" anchor="ctr"/>
            <a:lstStyle/>
            <a:p>
              <a:endParaRPr lang="zh-CN" altLang="en-US"/>
            </a:p>
          </p:txBody>
        </p:sp>
        <p:sp>
          <p:nvSpPr>
            <p:cNvPr id="7213" name="AutoShape 147"/>
            <p:cNvSpPr>
              <a:spLocks noChangeArrowheads="1"/>
            </p:cNvSpPr>
            <p:nvPr/>
          </p:nvSpPr>
          <p:spPr bwMode="auto">
            <a:xfrm>
              <a:off x="4752" y="2158"/>
              <a:ext cx="336" cy="383"/>
            </a:xfrm>
            <a:prstGeom prst="cube">
              <a:avLst>
                <a:gd name="adj" fmla="val 25000"/>
              </a:avLst>
            </a:prstGeom>
            <a:solidFill>
              <a:srgbClr val="A50021"/>
            </a:solidFill>
            <a:ln w="9525">
              <a:noFill/>
              <a:miter lim="800000"/>
              <a:headEnd/>
              <a:tailEnd/>
            </a:ln>
          </p:spPr>
          <p:txBody>
            <a:bodyPr wrap="none" anchor="ctr"/>
            <a:lstStyle/>
            <a:p>
              <a:endParaRPr lang="zh-CN" altLang="en-US"/>
            </a:p>
          </p:txBody>
        </p:sp>
        <p:sp>
          <p:nvSpPr>
            <p:cNvPr id="7214" name="AutoShape 144"/>
            <p:cNvSpPr>
              <a:spLocks noChangeArrowheads="1"/>
            </p:cNvSpPr>
            <p:nvPr/>
          </p:nvSpPr>
          <p:spPr bwMode="auto">
            <a:xfrm>
              <a:off x="4608" y="1872"/>
              <a:ext cx="336" cy="383"/>
            </a:xfrm>
            <a:prstGeom prst="cube">
              <a:avLst>
                <a:gd name="adj" fmla="val 25000"/>
              </a:avLst>
            </a:prstGeom>
            <a:solidFill>
              <a:srgbClr val="CC9900"/>
            </a:solidFill>
            <a:ln w="9525">
              <a:noFill/>
              <a:miter lim="800000"/>
              <a:headEnd/>
              <a:tailEnd/>
            </a:ln>
          </p:spPr>
          <p:txBody>
            <a:bodyPr wrap="none" anchor="ctr"/>
            <a:lstStyle/>
            <a:p>
              <a:endParaRPr lang="zh-CN" altLang="en-US"/>
            </a:p>
          </p:txBody>
        </p:sp>
      </p:grpSp>
      <p:sp>
        <p:nvSpPr>
          <p:cNvPr id="118" name="AutoShape 175"/>
          <p:cNvSpPr>
            <a:spLocks noChangeArrowheads="1"/>
          </p:cNvSpPr>
          <p:nvPr/>
        </p:nvSpPr>
        <p:spPr bwMode="auto">
          <a:xfrm rot="2089470">
            <a:off x="2420938" y="2514600"/>
            <a:ext cx="457200" cy="533400"/>
          </a:xfrm>
          <a:prstGeom prst="downArrow">
            <a:avLst>
              <a:gd name="adj1" fmla="val 50000"/>
              <a:gd name="adj2" fmla="val 29167"/>
            </a:avLst>
          </a:prstGeom>
          <a:solidFill>
            <a:srgbClr val="0000FF">
              <a:alpha val="39999"/>
            </a:srgbClr>
          </a:solidFill>
          <a:ln w="9525">
            <a:noFill/>
            <a:miter lim="800000"/>
            <a:headEnd/>
            <a:tailEnd/>
          </a:ln>
        </p:spPr>
        <p:txBody>
          <a:bodyPr vert="eaVert" wrap="none" anchor="ctr"/>
          <a:lstStyle/>
          <a:p>
            <a:endParaRPr lang="zh-CN" altLang="en-US"/>
          </a:p>
        </p:txBody>
      </p:sp>
      <p:sp>
        <p:nvSpPr>
          <p:cNvPr id="119" name="AutoShape 176"/>
          <p:cNvSpPr>
            <a:spLocks noChangeArrowheads="1"/>
          </p:cNvSpPr>
          <p:nvPr/>
        </p:nvSpPr>
        <p:spPr bwMode="auto">
          <a:xfrm>
            <a:off x="4783138" y="2514600"/>
            <a:ext cx="457200" cy="533400"/>
          </a:xfrm>
          <a:prstGeom prst="downArrow">
            <a:avLst>
              <a:gd name="adj1" fmla="val 50000"/>
              <a:gd name="adj2" fmla="val 29167"/>
            </a:avLst>
          </a:prstGeom>
          <a:solidFill>
            <a:srgbClr val="0000FF">
              <a:alpha val="39999"/>
            </a:srgbClr>
          </a:solidFill>
          <a:ln w="9525">
            <a:noFill/>
            <a:miter lim="800000"/>
            <a:headEnd/>
            <a:tailEnd/>
          </a:ln>
        </p:spPr>
        <p:txBody>
          <a:bodyPr vert="eaVert" wrap="none" anchor="ctr"/>
          <a:lstStyle/>
          <a:p>
            <a:endParaRPr lang="zh-CN" altLang="en-US"/>
          </a:p>
        </p:txBody>
      </p:sp>
      <p:sp>
        <p:nvSpPr>
          <p:cNvPr id="120" name="AutoShape 177"/>
          <p:cNvSpPr>
            <a:spLocks noChangeArrowheads="1"/>
          </p:cNvSpPr>
          <p:nvPr/>
        </p:nvSpPr>
        <p:spPr bwMode="auto">
          <a:xfrm rot="-1584784">
            <a:off x="7221538" y="2438400"/>
            <a:ext cx="457200" cy="533400"/>
          </a:xfrm>
          <a:prstGeom prst="downArrow">
            <a:avLst>
              <a:gd name="adj1" fmla="val 50000"/>
              <a:gd name="adj2" fmla="val 29167"/>
            </a:avLst>
          </a:prstGeom>
          <a:solidFill>
            <a:srgbClr val="0000FF">
              <a:alpha val="39999"/>
            </a:srgbClr>
          </a:solidFill>
          <a:ln w="9525">
            <a:noFill/>
            <a:miter lim="800000"/>
            <a:headEnd/>
            <a:tailEnd/>
          </a:ln>
        </p:spPr>
        <p:txBody>
          <a:bodyPr vert="eaVert" wrap="none" anchor="ctr"/>
          <a:lstStyle/>
          <a:p>
            <a:endParaRPr lang="zh-CN" altLang="en-US"/>
          </a:p>
        </p:txBody>
      </p:sp>
      <p:sp>
        <p:nvSpPr>
          <p:cNvPr id="121" name="Text Box 178"/>
          <p:cNvSpPr txBox="1">
            <a:spLocks noChangeArrowheads="1"/>
          </p:cNvSpPr>
          <p:nvPr/>
        </p:nvSpPr>
        <p:spPr bwMode="auto">
          <a:xfrm>
            <a:off x="957263" y="5930900"/>
            <a:ext cx="1198562" cy="366713"/>
          </a:xfrm>
          <a:prstGeom prst="rect">
            <a:avLst/>
          </a:prstGeom>
          <a:noFill/>
          <a:ln w="9525">
            <a:noFill/>
            <a:miter lim="800000"/>
            <a:headEnd/>
            <a:tailEnd/>
          </a:ln>
        </p:spPr>
        <p:txBody>
          <a:bodyPr wrap="none">
            <a:spAutoFit/>
          </a:bodyPr>
          <a:lstStyle/>
          <a:p>
            <a:r>
              <a:rPr lang="zh-CN" altLang="en-US" b="1">
                <a:latin typeface="迷你简启体"/>
                <a:ea typeface="迷你简启体"/>
                <a:cs typeface="迷你简启体"/>
              </a:rPr>
              <a:t>教学思想</a:t>
            </a:r>
            <a:r>
              <a:rPr lang="en-US" altLang="zh-CN" b="1">
                <a:latin typeface="迷你简启体"/>
                <a:ea typeface="迷你简启体"/>
                <a:cs typeface="迷你简启体"/>
              </a:rPr>
              <a:t>1</a:t>
            </a:r>
          </a:p>
        </p:txBody>
      </p:sp>
      <p:sp>
        <p:nvSpPr>
          <p:cNvPr id="122" name="Text Box 179"/>
          <p:cNvSpPr txBox="1">
            <a:spLocks noChangeArrowheads="1"/>
          </p:cNvSpPr>
          <p:nvPr/>
        </p:nvSpPr>
        <p:spPr bwMode="auto">
          <a:xfrm>
            <a:off x="4249738" y="5943600"/>
            <a:ext cx="1198562" cy="366713"/>
          </a:xfrm>
          <a:prstGeom prst="rect">
            <a:avLst/>
          </a:prstGeom>
          <a:noFill/>
          <a:ln w="9525">
            <a:noFill/>
            <a:miter lim="800000"/>
            <a:headEnd/>
            <a:tailEnd/>
          </a:ln>
        </p:spPr>
        <p:txBody>
          <a:bodyPr wrap="none">
            <a:spAutoFit/>
          </a:bodyPr>
          <a:lstStyle/>
          <a:p>
            <a:r>
              <a:rPr lang="zh-CN" altLang="en-US" b="1">
                <a:latin typeface="迷你简启体"/>
                <a:ea typeface="迷你简启体"/>
                <a:cs typeface="迷你简启体"/>
              </a:rPr>
              <a:t>教学思想</a:t>
            </a:r>
            <a:r>
              <a:rPr lang="en-US" altLang="zh-CN" b="1">
                <a:latin typeface="迷你简启体"/>
                <a:ea typeface="迷你简启体"/>
                <a:cs typeface="迷你简启体"/>
              </a:rPr>
              <a:t>2</a:t>
            </a:r>
          </a:p>
        </p:txBody>
      </p:sp>
      <p:sp>
        <p:nvSpPr>
          <p:cNvPr id="123" name="Text Box 180"/>
          <p:cNvSpPr txBox="1">
            <a:spLocks noChangeArrowheads="1"/>
          </p:cNvSpPr>
          <p:nvPr/>
        </p:nvSpPr>
        <p:spPr bwMode="auto">
          <a:xfrm>
            <a:off x="7145338" y="5943600"/>
            <a:ext cx="1198562" cy="366713"/>
          </a:xfrm>
          <a:prstGeom prst="rect">
            <a:avLst/>
          </a:prstGeom>
          <a:noFill/>
          <a:ln w="9525">
            <a:noFill/>
            <a:miter lim="800000"/>
            <a:headEnd/>
            <a:tailEnd/>
          </a:ln>
        </p:spPr>
        <p:txBody>
          <a:bodyPr wrap="none">
            <a:spAutoFit/>
          </a:bodyPr>
          <a:lstStyle/>
          <a:p>
            <a:r>
              <a:rPr lang="zh-CN" altLang="en-US" b="1">
                <a:latin typeface="迷你简启体"/>
                <a:ea typeface="迷你简启体"/>
                <a:cs typeface="迷你简启体"/>
              </a:rPr>
              <a:t>教学思想</a:t>
            </a:r>
            <a:r>
              <a:rPr lang="en-US" altLang="zh-CN" b="1">
                <a:latin typeface="迷你简启体"/>
                <a:ea typeface="迷你简启体"/>
                <a:cs typeface="迷你简启体"/>
              </a:rPr>
              <a:t>3</a:t>
            </a:r>
          </a:p>
        </p:txBody>
      </p:sp>
      <p:sp>
        <p:nvSpPr>
          <p:cNvPr id="126" name="矩形 125"/>
          <p:cNvSpPr>
            <a:spLocks noChangeArrowheads="1"/>
          </p:cNvSpPr>
          <p:nvPr/>
        </p:nvSpPr>
        <p:spPr bwMode="auto">
          <a:xfrm>
            <a:off x="827088" y="1268413"/>
            <a:ext cx="8066087" cy="1008062"/>
          </a:xfrm>
          <a:prstGeom prst="rect">
            <a:avLst/>
          </a:prstGeom>
          <a:noFill/>
          <a:ln w="9525" algn="ctr">
            <a:solidFill>
              <a:schemeClr val="tx1"/>
            </a:solidFill>
            <a:prstDash val="dash"/>
            <a:round/>
            <a:headEnd/>
            <a:tailEnd/>
          </a:ln>
        </p:spPr>
        <p:txBody>
          <a:bodyPr/>
          <a:lstStyle/>
          <a:p>
            <a:pPr algn="ctr"/>
            <a:endParaRPr lang="zh-CN" altLang="en-US"/>
          </a:p>
        </p:txBody>
      </p:sp>
      <p:sp>
        <p:nvSpPr>
          <p:cNvPr id="127" name="TextBox 126"/>
          <p:cNvSpPr txBox="1">
            <a:spLocks noChangeArrowheads="1"/>
          </p:cNvSpPr>
          <p:nvPr/>
        </p:nvSpPr>
        <p:spPr bwMode="auto">
          <a:xfrm>
            <a:off x="0" y="1484313"/>
            <a:ext cx="800100" cy="461962"/>
          </a:xfrm>
          <a:prstGeom prst="rect">
            <a:avLst/>
          </a:prstGeom>
          <a:noFill/>
          <a:ln w="9525">
            <a:noFill/>
            <a:miter lim="800000"/>
            <a:headEnd/>
            <a:tailEnd/>
          </a:ln>
        </p:spPr>
        <p:txBody>
          <a:bodyPr wrap="none">
            <a:spAutoFit/>
          </a:bodyPr>
          <a:lstStyle/>
          <a:p>
            <a:r>
              <a:rPr lang="zh-CN" altLang="en-US">
                <a:latin typeface="隶书" pitchFamily="49" charset="-122"/>
                <a:ea typeface="隶书" pitchFamily="49" charset="-122"/>
              </a:rPr>
              <a:t>素材</a:t>
            </a:r>
          </a:p>
        </p:txBody>
      </p:sp>
      <p:sp>
        <p:nvSpPr>
          <p:cNvPr id="128" name="TextBox 127"/>
          <p:cNvSpPr txBox="1">
            <a:spLocks noChangeArrowheads="1"/>
          </p:cNvSpPr>
          <p:nvPr/>
        </p:nvSpPr>
        <p:spPr bwMode="auto">
          <a:xfrm>
            <a:off x="171450" y="3573463"/>
            <a:ext cx="439738" cy="2676525"/>
          </a:xfrm>
          <a:prstGeom prst="rect">
            <a:avLst/>
          </a:prstGeom>
          <a:noFill/>
          <a:ln w="9525">
            <a:noFill/>
            <a:miter lim="800000"/>
            <a:headEnd/>
            <a:tailEnd/>
          </a:ln>
        </p:spPr>
        <p:txBody>
          <a:bodyPr>
            <a:spAutoFit/>
          </a:bodyPr>
          <a:lstStyle/>
          <a:p>
            <a:r>
              <a:rPr lang="zh-CN" altLang="en-US">
                <a:latin typeface="隶书" pitchFamily="49" charset="-122"/>
                <a:ea typeface="隶书" pitchFamily="49" charset="-122"/>
              </a:rPr>
              <a:t>教学设计的资源</a:t>
            </a:r>
          </a:p>
        </p:txBody>
      </p:sp>
      <p:sp>
        <p:nvSpPr>
          <p:cNvPr id="129" name="矩形 128"/>
          <p:cNvSpPr>
            <a:spLocks noChangeArrowheads="1"/>
          </p:cNvSpPr>
          <p:nvPr/>
        </p:nvSpPr>
        <p:spPr bwMode="auto">
          <a:xfrm>
            <a:off x="684213" y="3141663"/>
            <a:ext cx="8388350" cy="3527425"/>
          </a:xfrm>
          <a:prstGeom prst="rect">
            <a:avLst/>
          </a:prstGeom>
          <a:noFill/>
          <a:ln w="9525" algn="ctr">
            <a:solidFill>
              <a:schemeClr val="tx1"/>
            </a:solidFill>
            <a:prstDash val="dash"/>
            <a:round/>
            <a:headEnd/>
            <a:tailEnd/>
          </a:ln>
        </p:spPr>
        <p:txBody>
          <a:bodyPr/>
          <a:lstStyle/>
          <a:p>
            <a:pPr algn="ctr"/>
            <a:endParaRPr lang="zh-CN" altLang="en-US"/>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27"/>
                                        </p:tgtEl>
                                        <p:attrNameLst>
                                          <p:attrName>style.visibility</p:attrName>
                                        </p:attrNameLst>
                                      </p:cBhvr>
                                      <p:to>
                                        <p:strVal val="visible"/>
                                      </p:to>
                                    </p:set>
                                    <p:animEffect transition="in" filter="blinds(horizontal)">
                                      <p:cBhvr>
                                        <p:cTn id="7" dur="500"/>
                                        <p:tgtEl>
                                          <p:spTgt spid="127"/>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26"/>
                                        </p:tgtEl>
                                        <p:attrNameLst>
                                          <p:attrName>style.visibility</p:attrName>
                                        </p:attrNameLst>
                                      </p:cBhvr>
                                      <p:to>
                                        <p:strVal val="visible"/>
                                      </p:to>
                                    </p:set>
                                    <p:animEffect transition="in" filter="blinds(horizontal)">
                                      <p:cBhvr>
                                        <p:cTn id="10" dur="500"/>
                                        <p:tgtEl>
                                          <p:spTgt spid="126"/>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121"/>
                                        </p:tgtEl>
                                        <p:attrNameLst>
                                          <p:attrName>style.visibility</p:attrName>
                                        </p:attrNameLst>
                                      </p:cBhvr>
                                      <p:to>
                                        <p:strVal val="visible"/>
                                      </p:to>
                                    </p:set>
                                    <p:animEffect transition="in" filter="blinds(horizontal)">
                                      <p:cBhvr>
                                        <p:cTn id="15" dur="500"/>
                                        <p:tgtEl>
                                          <p:spTgt spid="121"/>
                                        </p:tgtEl>
                                      </p:cBhvr>
                                    </p:animEffect>
                                  </p:childTnLst>
                                </p:cTn>
                              </p:par>
                              <p:par>
                                <p:cTn id="16" presetID="3" presetClass="entr" presetSubtype="10" fill="hold" nodeType="with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blinds(horizontal)">
                                      <p:cBhvr>
                                        <p:cTn id="18" dur="500"/>
                                        <p:tgtEl>
                                          <p:spTgt spid="2"/>
                                        </p:tgtEl>
                                      </p:cBhvr>
                                    </p:animEffect>
                                  </p:childTnLst>
                                </p:cTn>
                              </p:par>
                              <p:par>
                                <p:cTn id="19" presetID="3" presetClass="entr" presetSubtype="10" fill="hold" grpId="0" nodeType="withEffect">
                                  <p:stCondLst>
                                    <p:cond delay="0"/>
                                  </p:stCondLst>
                                  <p:childTnLst>
                                    <p:set>
                                      <p:cBhvr>
                                        <p:cTn id="20" dur="1" fill="hold">
                                          <p:stCondLst>
                                            <p:cond delay="0"/>
                                          </p:stCondLst>
                                        </p:cTn>
                                        <p:tgtEl>
                                          <p:spTgt spid="118"/>
                                        </p:tgtEl>
                                        <p:attrNameLst>
                                          <p:attrName>style.visibility</p:attrName>
                                        </p:attrNameLst>
                                      </p:cBhvr>
                                      <p:to>
                                        <p:strVal val="visible"/>
                                      </p:to>
                                    </p:set>
                                    <p:animEffect transition="in" filter="blinds(horizontal)">
                                      <p:cBhvr>
                                        <p:cTn id="21" dur="500"/>
                                        <p:tgtEl>
                                          <p:spTgt spid="118"/>
                                        </p:tgtEl>
                                      </p:cBhvr>
                                    </p:animEffect>
                                  </p:childTnLst>
                                </p:cTn>
                              </p:par>
                            </p:childTnLst>
                          </p:cTn>
                        </p:par>
                      </p:childTnLst>
                    </p:cTn>
                  </p:par>
                  <p:par>
                    <p:cTn id="22" fill="hold">
                      <p:stCondLst>
                        <p:cond delay="indefinite"/>
                      </p:stCondLst>
                      <p:childTnLst>
                        <p:par>
                          <p:cTn id="23" fill="hold">
                            <p:stCondLst>
                              <p:cond delay="0"/>
                            </p:stCondLst>
                            <p:childTnLst>
                              <p:par>
                                <p:cTn id="24" presetID="3" presetClass="entr" presetSubtype="10" fill="hold" nodeType="click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blinds(horizontal)">
                                      <p:cBhvr>
                                        <p:cTn id="26" dur="500"/>
                                        <p:tgtEl>
                                          <p:spTgt spid="3"/>
                                        </p:tgtEl>
                                      </p:cBhvr>
                                    </p:animEffect>
                                  </p:childTnLst>
                                </p:cTn>
                              </p:par>
                              <p:par>
                                <p:cTn id="27" presetID="3" presetClass="entr" presetSubtype="10" fill="hold" grpId="0" nodeType="withEffect">
                                  <p:stCondLst>
                                    <p:cond delay="0"/>
                                  </p:stCondLst>
                                  <p:childTnLst>
                                    <p:set>
                                      <p:cBhvr>
                                        <p:cTn id="28" dur="1" fill="hold">
                                          <p:stCondLst>
                                            <p:cond delay="0"/>
                                          </p:stCondLst>
                                        </p:cTn>
                                        <p:tgtEl>
                                          <p:spTgt spid="119"/>
                                        </p:tgtEl>
                                        <p:attrNameLst>
                                          <p:attrName>style.visibility</p:attrName>
                                        </p:attrNameLst>
                                      </p:cBhvr>
                                      <p:to>
                                        <p:strVal val="visible"/>
                                      </p:to>
                                    </p:set>
                                    <p:animEffect transition="in" filter="blinds(horizontal)">
                                      <p:cBhvr>
                                        <p:cTn id="29" dur="500"/>
                                        <p:tgtEl>
                                          <p:spTgt spid="119"/>
                                        </p:tgtEl>
                                      </p:cBhvr>
                                    </p:animEffect>
                                  </p:childTnLst>
                                </p:cTn>
                              </p:par>
                              <p:par>
                                <p:cTn id="30" presetID="3" presetClass="entr" presetSubtype="10" fill="hold" grpId="0" nodeType="withEffect">
                                  <p:stCondLst>
                                    <p:cond delay="0"/>
                                  </p:stCondLst>
                                  <p:childTnLst>
                                    <p:set>
                                      <p:cBhvr>
                                        <p:cTn id="31" dur="1" fill="hold">
                                          <p:stCondLst>
                                            <p:cond delay="0"/>
                                          </p:stCondLst>
                                        </p:cTn>
                                        <p:tgtEl>
                                          <p:spTgt spid="122"/>
                                        </p:tgtEl>
                                        <p:attrNameLst>
                                          <p:attrName>style.visibility</p:attrName>
                                        </p:attrNameLst>
                                      </p:cBhvr>
                                      <p:to>
                                        <p:strVal val="visible"/>
                                      </p:to>
                                    </p:set>
                                    <p:animEffect transition="in" filter="blinds(horizontal)">
                                      <p:cBhvr>
                                        <p:cTn id="32" dur="500"/>
                                        <p:tgtEl>
                                          <p:spTgt spid="122"/>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4"/>
                                        </p:tgtEl>
                                        <p:attrNameLst>
                                          <p:attrName>style.visibility</p:attrName>
                                        </p:attrNameLst>
                                      </p:cBhvr>
                                      <p:to>
                                        <p:strVal val="visible"/>
                                      </p:to>
                                    </p:set>
                                    <p:animEffect transition="in" filter="blinds(horizontal)">
                                      <p:cBhvr>
                                        <p:cTn id="37" dur="500"/>
                                        <p:tgtEl>
                                          <p:spTgt spid="4"/>
                                        </p:tgtEl>
                                      </p:cBhvr>
                                    </p:animEffect>
                                  </p:childTnLst>
                                </p:cTn>
                              </p:par>
                              <p:par>
                                <p:cTn id="38" presetID="3" presetClass="entr" presetSubtype="10" fill="hold" grpId="0" nodeType="withEffect">
                                  <p:stCondLst>
                                    <p:cond delay="0"/>
                                  </p:stCondLst>
                                  <p:childTnLst>
                                    <p:set>
                                      <p:cBhvr>
                                        <p:cTn id="39" dur="1" fill="hold">
                                          <p:stCondLst>
                                            <p:cond delay="0"/>
                                          </p:stCondLst>
                                        </p:cTn>
                                        <p:tgtEl>
                                          <p:spTgt spid="120"/>
                                        </p:tgtEl>
                                        <p:attrNameLst>
                                          <p:attrName>style.visibility</p:attrName>
                                        </p:attrNameLst>
                                      </p:cBhvr>
                                      <p:to>
                                        <p:strVal val="visible"/>
                                      </p:to>
                                    </p:set>
                                    <p:animEffect transition="in" filter="blinds(horizontal)">
                                      <p:cBhvr>
                                        <p:cTn id="40" dur="500"/>
                                        <p:tgtEl>
                                          <p:spTgt spid="120"/>
                                        </p:tgtEl>
                                      </p:cBhvr>
                                    </p:animEffect>
                                  </p:childTnLst>
                                </p:cTn>
                              </p:par>
                              <p:par>
                                <p:cTn id="41" presetID="3" presetClass="entr" presetSubtype="10" fill="hold" grpId="0" nodeType="withEffect">
                                  <p:stCondLst>
                                    <p:cond delay="0"/>
                                  </p:stCondLst>
                                  <p:childTnLst>
                                    <p:set>
                                      <p:cBhvr>
                                        <p:cTn id="42" dur="1" fill="hold">
                                          <p:stCondLst>
                                            <p:cond delay="0"/>
                                          </p:stCondLst>
                                        </p:cTn>
                                        <p:tgtEl>
                                          <p:spTgt spid="123"/>
                                        </p:tgtEl>
                                        <p:attrNameLst>
                                          <p:attrName>style.visibility</p:attrName>
                                        </p:attrNameLst>
                                      </p:cBhvr>
                                      <p:to>
                                        <p:strVal val="visible"/>
                                      </p:to>
                                    </p:set>
                                    <p:animEffect transition="in" filter="blinds(horizontal)">
                                      <p:cBhvr>
                                        <p:cTn id="43" dur="500"/>
                                        <p:tgtEl>
                                          <p:spTgt spid="123"/>
                                        </p:tgtEl>
                                      </p:cBhvr>
                                    </p:animEffect>
                                  </p:childTnLst>
                                </p:cTn>
                              </p:par>
                            </p:childTnLst>
                          </p:cTn>
                        </p:par>
                      </p:childTnLst>
                    </p:cTn>
                  </p:par>
                  <p:par>
                    <p:cTn id="44" fill="hold">
                      <p:stCondLst>
                        <p:cond delay="indefinite"/>
                      </p:stCondLst>
                      <p:childTnLst>
                        <p:par>
                          <p:cTn id="45" fill="hold">
                            <p:stCondLst>
                              <p:cond delay="0"/>
                            </p:stCondLst>
                            <p:childTnLst>
                              <p:par>
                                <p:cTn id="46" presetID="3" presetClass="entr" presetSubtype="10" fill="hold" grpId="0" nodeType="clickEffect">
                                  <p:stCondLst>
                                    <p:cond delay="0"/>
                                  </p:stCondLst>
                                  <p:childTnLst>
                                    <p:set>
                                      <p:cBhvr>
                                        <p:cTn id="47" dur="1" fill="hold">
                                          <p:stCondLst>
                                            <p:cond delay="0"/>
                                          </p:stCondLst>
                                        </p:cTn>
                                        <p:tgtEl>
                                          <p:spTgt spid="129"/>
                                        </p:tgtEl>
                                        <p:attrNameLst>
                                          <p:attrName>style.visibility</p:attrName>
                                        </p:attrNameLst>
                                      </p:cBhvr>
                                      <p:to>
                                        <p:strVal val="visible"/>
                                      </p:to>
                                    </p:set>
                                    <p:animEffect transition="in" filter="blinds(horizontal)">
                                      <p:cBhvr>
                                        <p:cTn id="48" dur="500"/>
                                        <p:tgtEl>
                                          <p:spTgt spid="129"/>
                                        </p:tgtEl>
                                      </p:cBhvr>
                                    </p:animEffect>
                                  </p:childTnLst>
                                </p:cTn>
                              </p:par>
                              <p:par>
                                <p:cTn id="49" presetID="3" presetClass="entr" presetSubtype="10" fill="hold" grpId="0" nodeType="withEffect">
                                  <p:stCondLst>
                                    <p:cond delay="0"/>
                                  </p:stCondLst>
                                  <p:childTnLst>
                                    <p:set>
                                      <p:cBhvr>
                                        <p:cTn id="50" dur="1" fill="hold">
                                          <p:stCondLst>
                                            <p:cond delay="0"/>
                                          </p:stCondLst>
                                        </p:cTn>
                                        <p:tgtEl>
                                          <p:spTgt spid="128"/>
                                        </p:tgtEl>
                                        <p:attrNameLst>
                                          <p:attrName>style.visibility</p:attrName>
                                        </p:attrNameLst>
                                      </p:cBhvr>
                                      <p:to>
                                        <p:strVal val="visible"/>
                                      </p:to>
                                    </p:set>
                                    <p:animEffect transition="in" filter="blinds(horizontal)">
                                      <p:cBhvr>
                                        <p:cTn id="51" dur="500"/>
                                        <p:tgtEl>
                                          <p:spTgt spid="1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8" grpId="0" animBg="1"/>
      <p:bldP spid="119" grpId="0" animBg="1"/>
      <p:bldP spid="120" grpId="0" animBg="1"/>
      <p:bldP spid="121" grpId="0"/>
      <p:bldP spid="122" grpId="0"/>
      <p:bldP spid="123" grpId="0"/>
      <p:bldP spid="126" grpId="0" animBg="1"/>
      <p:bldP spid="127" grpId="0"/>
      <p:bldP spid="128" grpId="0"/>
      <p:bldP spid="129" grpId="0"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标题 1"/>
          <p:cNvSpPr>
            <a:spLocks noGrp="1"/>
          </p:cNvSpPr>
          <p:nvPr>
            <p:ph type="title"/>
          </p:nvPr>
        </p:nvSpPr>
        <p:spPr/>
        <p:txBody>
          <a:bodyPr/>
          <a:lstStyle/>
          <a:p>
            <a:r>
              <a:rPr lang="zh-CN" altLang="en-US" smtClean="0"/>
              <a:t>应用模式</a:t>
            </a:r>
          </a:p>
        </p:txBody>
      </p:sp>
      <p:grpSp>
        <p:nvGrpSpPr>
          <p:cNvPr id="8195" name="组合 8"/>
          <p:cNvGrpSpPr>
            <a:grpSpLocks/>
          </p:cNvGrpSpPr>
          <p:nvPr/>
        </p:nvGrpSpPr>
        <p:grpSpPr bwMode="auto">
          <a:xfrm>
            <a:off x="34925" y="1744663"/>
            <a:ext cx="3432175" cy="3052762"/>
            <a:chOff x="1428750" y="1096963"/>
            <a:chExt cx="5303838" cy="4779962"/>
          </a:xfrm>
        </p:grpSpPr>
        <p:grpSp>
          <p:nvGrpSpPr>
            <p:cNvPr id="8198" name="Diagram 12"/>
            <p:cNvGrpSpPr>
              <a:grpSpLocks noChangeAspect="1"/>
            </p:cNvGrpSpPr>
            <p:nvPr/>
          </p:nvGrpSpPr>
          <p:grpSpPr bwMode="auto">
            <a:xfrm>
              <a:off x="1428750" y="1096963"/>
              <a:ext cx="5303838" cy="4779962"/>
              <a:chOff x="1141" y="733"/>
              <a:chExt cx="3166" cy="2854"/>
            </a:xfrm>
          </p:grpSpPr>
          <p:graphicFrame>
            <p:nvGraphicFramePr>
              <p:cNvPr id="5" name="图示 4"/>
              <p:cNvGraphicFramePr/>
              <p:nvPr/>
            </p:nvGraphicFramePr>
            <p:xfrm>
              <a:off x="1141" y="733"/>
              <a:ext cx="3166" cy="285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8202" name="Text Box 22"/>
              <p:cNvSpPr txBox="1">
                <a:spLocks noChangeArrowheads="1"/>
              </p:cNvSpPr>
              <p:nvPr/>
            </p:nvSpPr>
            <p:spPr bwMode="auto">
              <a:xfrm>
                <a:off x="1955" y="1230"/>
                <a:ext cx="1555" cy="374"/>
              </a:xfrm>
              <a:prstGeom prst="rect">
                <a:avLst/>
              </a:prstGeom>
              <a:noFill/>
              <a:ln w="9525">
                <a:noFill/>
                <a:miter lim="800000"/>
                <a:headEnd/>
                <a:tailEnd/>
              </a:ln>
            </p:spPr>
            <p:txBody>
              <a:bodyPr>
                <a:spAutoFit/>
              </a:bodyPr>
              <a:lstStyle/>
              <a:p>
                <a:pPr algn="ctr"/>
                <a:r>
                  <a:rPr lang="zh-CN" altLang="en-US" sz="2000">
                    <a:solidFill>
                      <a:srgbClr val="0000CC"/>
                    </a:solidFill>
                    <a:ea typeface="楷体_GB2312"/>
                    <a:cs typeface="楷体_GB2312"/>
                  </a:rPr>
                  <a:t>教学设计</a:t>
                </a:r>
              </a:p>
            </p:txBody>
          </p:sp>
        </p:grpSp>
        <p:sp>
          <p:nvSpPr>
            <p:cNvPr id="8199" name="Text Box 20"/>
            <p:cNvSpPr txBox="1">
              <a:spLocks noChangeArrowheads="1"/>
            </p:cNvSpPr>
            <p:nvPr/>
          </p:nvSpPr>
          <p:spPr bwMode="auto">
            <a:xfrm>
              <a:off x="4506488" y="4072562"/>
              <a:ext cx="1871243" cy="626618"/>
            </a:xfrm>
            <a:prstGeom prst="rect">
              <a:avLst/>
            </a:prstGeom>
            <a:noFill/>
            <a:ln w="9525">
              <a:noFill/>
              <a:miter lim="800000"/>
              <a:headEnd/>
              <a:tailEnd/>
            </a:ln>
          </p:spPr>
          <p:txBody>
            <a:bodyPr>
              <a:spAutoFit/>
            </a:bodyPr>
            <a:lstStyle/>
            <a:p>
              <a:r>
                <a:rPr lang="zh-CN" altLang="en-US" sz="2000">
                  <a:solidFill>
                    <a:srgbClr val="0000CC"/>
                  </a:solidFill>
                  <a:ea typeface="楷体_GB2312"/>
                  <a:cs typeface="楷体_GB2312"/>
                </a:rPr>
                <a:t>丰富资源</a:t>
              </a:r>
            </a:p>
          </p:txBody>
        </p:sp>
        <p:sp>
          <p:nvSpPr>
            <p:cNvPr id="8200" name="Text Box 21"/>
            <p:cNvSpPr txBox="1">
              <a:spLocks noChangeArrowheads="1"/>
            </p:cNvSpPr>
            <p:nvPr/>
          </p:nvSpPr>
          <p:spPr bwMode="auto">
            <a:xfrm>
              <a:off x="2116138" y="4192589"/>
              <a:ext cx="2039734" cy="626618"/>
            </a:xfrm>
            <a:prstGeom prst="rect">
              <a:avLst/>
            </a:prstGeom>
            <a:noFill/>
            <a:ln w="9525">
              <a:noFill/>
              <a:miter lim="800000"/>
              <a:headEnd/>
              <a:tailEnd/>
            </a:ln>
          </p:spPr>
          <p:txBody>
            <a:bodyPr wrap="none">
              <a:spAutoFit/>
            </a:bodyPr>
            <a:lstStyle/>
            <a:p>
              <a:r>
                <a:rPr lang="zh-CN" altLang="en-US" sz="2000">
                  <a:solidFill>
                    <a:srgbClr val="0000CC"/>
                  </a:solidFill>
                  <a:latin typeface="楷体_GB2312"/>
                  <a:ea typeface="楷体_GB2312"/>
                  <a:cs typeface="楷体_GB2312"/>
                </a:rPr>
                <a:t>技术</a:t>
              </a:r>
              <a:r>
                <a:rPr lang="en-US" altLang="zh-CN" sz="2000">
                  <a:solidFill>
                    <a:srgbClr val="0000CC"/>
                  </a:solidFill>
                  <a:latin typeface="楷体_GB2312"/>
                  <a:ea typeface="楷体_GB2312"/>
                  <a:cs typeface="楷体_GB2312"/>
                </a:rPr>
                <a:t>/</a:t>
              </a:r>
              <a:r>
                <a:rPr lang="zh-CN" altLang="en-US" sz="2000">
                  <a:solidFill>
                    <a:srgbClr val="0000CC"/>
                  </a:solidFill>
                  <a:latin typeface="楷体_GB2312"/>
                  <a:ea typeface="楷体_GB2312"/>
                  <a:cs typeface="楷体_GB2312"/>
                </a:rPr>
                <a:t>平台</a:t>
              </a:r>
            </a:p>
          </p:txBody>
        </p:sp>
      </p:grpSp>
      <p:sp>
        <p:nvSpPr>
          <p:cNvPr id="10" name="右箭头 9"/>
          <p:cNvSpPr>
            <a:spLocks noChangeArrowheads="1"/>
          </p:cNvSpPr>
          <p:nvPr/>
        </p:nvSpPr>
        <p:spPr bwMode="auto">
          <a:xfrm>
            <a:off x="3322638" y="2924175"/>
            <a:ext cx="1152525" cy="433388"/>
          </a:xfrm>
          <a:prstGeom prst="rightArrow">
            <a:avLst>
              <a:gd name="adj1" fmla="val 50000"/>
              <a:gd name="adj2" fmla="val 49863"/>
            </a:avLst>
          </a:prstGeom>
          <a:solidFill>
            <a:schemeClr val="accent1"/>
          </a:solidFill>
          <a:ln w="9525" algn="ctr">
            <a:noFill/>
            <a:round/>
            <a:headEnd/>
            <a:tailEnd/>
          </a:ln>
        </p:spPr>
        <p:txBody>
          <a:bodyPr/>
          <a:lstStyle/>
          <a:p>
            <a:pPr algn="ctr"/>
            <a:endParaRPr lang="zh-CN" altLang="en-US"/>
          </a:p>
        </p:txBody>
      </p:sp>
      <p:graphicFrame>
        <p:nvGraphicFramePr>
          <p:cNvPr id="12" name="图示 11"/>
          <p:cNvGraphicFramePr/>
          <p:nvPr/>
        </p:nvGraphicFramePr>
        <p:xfrm>
          <a:off x="4692352" y="1772816"/>
          <a:ext cx="2687960" cy="2968104"/>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blinds(horizontal)">
                                      <p:cBhvr>
                                        <p:cTn id="10"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Graphic spid="12" grpId="0">
        <p:bldAsOne/>
      </p:bldGraphic>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标题 1"/>
          <p:cNvSpPr>
            <a:spLocks noGrp="1"/>
          </p:cNvSpPr>
          <p:nvPr>
            <p:ph type="title"/>
          </p:nvPr>
        </p:nvSpPr>
        <p:spPr/>
        <p:txBody>
          <a:bodyPr/>
          <a:lstStyle/>
          <a:p>
            <a:r>
              <a:rPr lang="zh-CN" altLang="en-US" smtClean="0"/>
              <a:t>系统门户</a:t>
            </a:r>
          </a:p>
        </p:txBody>
      </p:sp>
      <p:pic>
        <p:nvPicPr>
          <p:cNvPr id="145410" name="Picture 2"/>
          <p:cNvPicPr>
            <a:picLocks noChangeAspect="1" noChangeArrowheads="1"/>
          </p:cNvPicPr>
          <p:nvPr/>
        </p:nvPicPr>
        <p:blipFill>
          <a:blip r:embed="rId3" cstate="print"/>
          <a:srcRect l="22735" r="25000" b="3026"/>
          <a:stretch>
            <a:fillRect/>
          </a:stretch>
        </p:blipFill>
        <p:spPr bwMode="auto">
          <a:xfrm>
            <a:off x="3095328" y="-1"/>
            <a:ext cx="6048672" cy="7014265"/>
          </a:xfrm>
          <a:prstGeom prst="rect">
            <a:avLst/>
          </a:prstGeom>
          <a:noFill/>
          <a:ln w="9525">
            <a:noFill/>
            <a:miter lim="800000"/>
            <a:headEnd/>
            <a:tailEnd/>
          </a:ln>
        </p:spPr>
      </p:pic>
    </p:spTree>
  </p:cSld>
  <p:clrMapOvr>
    <a:masterClrMapping/>
  </p:clrMapOvr>
  <p:timing>
    <p:tnLst>
      <p:par>
        <p:cTn xmlns:p14="http://schemas.microsoft.com/office/powerpoint/2010/mai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标题 1"/>
          <p:cNvSpPr>
            <a:spLocks noGrp="1"/>
          </p:cNvSpPr>
          <p:nvPr>
            <p:ph type="title"/>
          </p:nvPr>
        </p:nvSpPr>
        <p:spPr>
          <a:xfrm>
            <a:off x="500063" y="214313"/>
            <a:ext cx="8229600" cy="928687"/>
          </a:xfrm>
        </p:spPr>
        <p:txBody>
          <a:bodyPr/>
          <a:lstStyle/>
          <a:p>
            <a:r>
              <a:rPr lang="zh-CN" altLang="en-US" smtClean="0"/>
              <a:t>专业门户</a:t>
            </a:r>
          </a:p>
        </p:txBody>
      </p:sp>
      <p:pic>
        <p:nvPicPr>
          <p:cNvPr id="54276" name="Picture 4" descr="I:\宣传片\网站截图\数控.JPG"/>
          <p:cNvPicPr>
            <a:picLocks noChangeAspect="1" noChangeArrowheads="1"/>
          </p:cNvPicPr>
          <p:nvPr/>
        </p:nvPicPr>
        <p:blipFill>
          <a:blip r:embed="rId3" cstate="print"/>
          <a:srcRect/>
          <a:stretch>
            <a:fillRect/>
          </a:stretch>
        </p:blipFill>
        <p:spPr bwMode="auto">
          <a:xfrm>
            <a:off x="-33338" y="-376238"/>
            <a:ext cx="9210676" cy="7610476"/>
          </a:xfrm>
          <a:prstGeom prst="rect">
            <a:avLst/>
          </a:prstGeom>
          <a:noFill/>
        </p:spPr>
      </p:pic>
      <p:pic>
        <p:nvPicPr>
          <p:cNvPr id="54277" name="Picture 5" descr="I:\宣传片\网站截图\道桥.JPG"/>
          <p:cNvPicPr>
            <a:picLocks noChangeAspect="1" noChangeArrowheads="1"/>
          </p:cNvPicPr>
          <p:nvPr/>
        </p:nvPicPr>
        <p:blipFill>
          <a:blip r:embed="rId4" cstate="print"/>
          <a:srcRect/>
          <a:stretch>
            <a:fillRect/>
          </a:stretch>
        </p:blipFill>
        <p:spPr bwMode="auto">
          <a:xfrm>
            <a:off x="9525" y="-347663"/>
            <a:ext cx="9124950" cy="7553326"/>
          </a:xfrm>
          <a:prstGeom prst="rect">
            <a:avLst/>
          </a:prstGeom>
          <a:noFill/>
        </p:spPr>
      </p:pic>
      <p:pic>
        <p:nvPicPr>
          <p:cNvPr id="54278" name="Picture 6" descr="I:\宣传片\网站截图\汽车.JPG"/>
          <p:cNvPicPr>
            <a:picLocks noChangeAspect="1" noChangeArrowheads="1"/>
          </p:cNvPicPr>
          <p:nvPr/>
        </p:nvPicPr>
        <p:blipFill>
          <a:blip r:embed="rId5" cstate="print"/>
          <a:srcRect/>
          <a:stretch>
            <a:fillRect/>
          </a:stretch>
        </p:blipFill>
        <p:spPr bwMode="auto">
          <a:xfrm>
            <a:off x="-28575" y="-295275"/>
            <a:ext cx="9201150" cy="7448550"/>
          </a:xfrm>
          <a:prstGeom prst="rect">
            <a:avLst/>
          </a:prstGeom>
          <a:noFill/>
        </p:spPr>
      </p:pic>
      <p:pic>
        <p:nvPicPr>
          <p:cNvPr id="54279" name="Picture 7" descr="I:\宣传片\网站截图\模具.JPG"/>
          <p:cNvPicPr>
            <a:picLocks noChangeAspect="1" noChangeArrowheads="1"/>
          </p:cNvPicPr>
          <p:nvPr/>
        </p:nvPicPr>
        <p:blipFill>
          <a:blip r:embed="rId6" cstate="print"/>
          <a:srcRect/>
          <a:stretch>
            <a:fillRect/>
          </a:stretch>
        </p:blipFill>
        <p:spPr bwMode="auto">
          <a:xfrm>
            <a:off x="-38100" y="-185738"/>
            <a:ext cx="9220200" cy="7229476"/>
          </a:xfrm>
          <a:prstGeom prst="rect">
            <a:avLst/>
          </a:prstGeom>
          <a:noFill/>
        </p:spPr>
      </p:pic>
      <p:pic>
        <p:nvPicPr>
          <p:cNvPr id="54280" name="Picture 8" descr="I:\宣传片\网站截图\建筑.JPG"/>
          <p:cNvPicPr>
            <a:picLocks noChangeAspect="1" noChangeArrowheads="1"/>
          </p:cNvPicPr>
          <p:nvPr/>
        </p:nvPicPr>
        <p:blipFill>
          <a:blip r:embed="rId7" cstate="print"/>
          <a:srcRect/>
          <a:stretch>
            <a:fillRect/>
          </a:stretch>
        </p:blipFill>
        <p:spPr bwMode="auto">
          <a:xfrm>
            <a:off x="-61913" y="-323850"/>
            <a:ext cx="9267826" cy="7505700"/>
          </a:xfrm>
          <a:prstGeom prst="rect">
            <a:avLst/>
          </a:prstGeom>
          <a:noFill/>
        </p:spPr>
      </p:pic>
      <p:pic>
        <p:nvPicPr>
          <p:cNvPr id="54281" name="Picture 9" descr="I:\宣传片\网站截图\物流.JPG"/>
          <p:cNvPicPr>
            <a:picLocks noChangeAspect="1" noChangeArrowheads="1"/>
          </p:cNvPicPr>
          <p:nvPr/>
        </p:nvPicPr>
        <p:blipFill>
          <a:blip r:embed="rId8" cstate="print"/>
          <a:srcRect/>
          <a:stretch>
            <a:fillRect/>
          </a:stretch>
        </p:blipFill>
        <p:spPr bwMode="auto">
          <a:xfrm>
            <a:off x="-36512" y="-243408"/>
            <a:ext cx="9105900" cy="7058026"/>
          </a:xfrm>
          <a:prstGeom prst="rect">
            <a:avLst/>
          </a:prstGeom>
          <a:noFill/>
        </p:spPr>
      </p:pic>
      <p:pic>
        <p:nvPicPr>
          <p:cNvPr id="54282" name="Picture 10" descr="I:\宣传片\网站截图\护理.JPG"/>
          <p:cNvPicPr>
            <a:picLocks noChangeAspect="1" noChangeArrowheads="1"/>
          </p:cNvPicPr>
          <p:nvPr/>
        </p:nvPicPr>
        <p:blipFill>
          <a:blip r:embed="rId9" cstate="print"/>
          <a:srcRect/>
          <a:stretch>
            <a:fillRect/>
          </a:stretch>
        </p:blipFill>
        <p:spPr bwMode="auto">
          <a:xfrm>
            <a:off x="-57150" y="-352425"/>
            <a:ext cx="9258300" cy="7562850"/>
          </a:xfrm>
          <a:prstGeom prst="rect">
            <a:avLst/>
          </a:prstGeom>
          <a:noFill/>
        </p:spPr>
      </p:pic>
      <p:pic>
        <p:nvPicPr>
          <p:cNvPr id="54283" name="Picture 11" descr="I:\宣传片\网站截图\会计.JPG"/>
          <p:cNvPicPr>
            <a:picLocks noChangeAspect="1" noChangeArrowheads="1"/>
          </p:cNvPicPr>
          <p:nvPr/>
        </p:nvPicPr>
        <p:blipFill>
          <a:blip r:embed="rId10" cstate="print"/>
          <a:srcRect/>
          <a:stretch>
            <a:fillRect/>
          </a:stretch>
        </p:blipFill>
        <p:spPr bwMode="auto">
          <a:xfrm>
            <a:off x="-38100" y="-176213"/>
            <a:ext cx="9220200" cy="7210426"/>
          </a:xfrm>
          <a:prstGeom prst="rect">
            <a:avLst/>
          </a:prstGeom>
          <a:noFill/>
        </p:spPr>
      </p:pic>
      <p:pic>
        <p:nvPicPr>
          <p:cNvPr id="54284" name="Picture 12" descr="I:\宣传片\网站截图\眼视光.JPG"/>
          <p:cNvPicPr>
            <a:picLocks noChangeAspect="1" noChangeArrowheads="1"/>
          </p:cNvPicPr>
          <p:nvPr/>
        </p:nvPicPr>
        <p:blipFill>
          <a:blip r:embed="rId11" cstate="print"/>
          <a:srcRect/>
          <a:stretch>
            <a:fillRect/>
          </a:stretch>
        </p:blipFill>
        <p:spPr bwMode="auto">
          <a:xfrm>
            <a:off x="23813" y="-166688"/>
            <a:ext cx="9096375" cy="7191376"/>
          </a:xfrm>
          <a:prstGeom prst="rect">
            <a:avLst/>
          </a:prstGeom>
          <a:noFill/>
        </p:spPr>
      </p:pic>
      <p:pic>
        <p:nvPicPr>
          <p:cNvPr id="54285" name="Picture 13" descr="I:\宣传片\网站截图\电子.JPG"/>
          <p:cNvPicPr>
            <a:picLocks noChangeAspect="1" noChangeArrowheads="1"/>
          </p:cNvPicPr>
          <p:nvPr/>
        </p:nvPicPr>
        <p:blipFill>
          <a:blip r:embed="rId12" cstate="print"/>
          <a:srcRect/>
          <a:stretch>
            <a:fillRect/>
          </a:stretch>
        </p:blipFill>
        <p:spPr bwMode="auto">
          <a:xfrm>
            <a:off x="-33338" y="-152400"/>
            <a:ext cx="9210676" cy="7162800"/>
          </a:xfrm>
          <a:prstGeom prst="rect">
            <a:avLst/>
          </a:prstGeom>
          <a:noFill/>
        </p:spPr>
      </p:pic>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54276"/>
                                        </p:tgtEl>
                                        <p:attrNameLst>
                                          <p:attrName>style.visibility</p:attrName>
                                        </p:attrNameLst>
                                      </p:cBhvr>
                                      <p:to>
                                        <p:strVal val="visible"/>
                                      </p:to>
                                    </p:set>
                                    <p:animEffect transition="in" filter="dissolve">
                                      <p:cBhvr>
                                        <p:cTn id="7" dur="500"/>
                                        <p:tgtEl>
                                          <p:spTgt spid="54276"/>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4" fill="hold" nodeType="clickEffect">
                                  <p:stCondLst>
                                    <p:cond delay="0"/>
                                  </p:stCondLst>
                                  <p:childTnLst>
                                    <p:set>
                                      <p:cBhvr>
                                        <p:cTn id="11" dur="1" fill="hold">
                                          <p:stCondLst>
                                            <p:cond delay="0"/>
                                          </p:stCondLst>
                                        </p:cTn>
                                        <p:tgtEl>
                                          <p:spTgt spid="54277"/>
                                        </p:tgtEl>
                                        <p:attrNameLst>
                                          <p:attrName>style.visibility</p:attrName>
                                        </p:attrNameLst>
                                      </p:cBhvr>
                                      <p:to>
                                        <p:strVal val="visible"/>
                                      </p:to>
                                    </p:set>
                                    <p:animEffect transition="in" filter="wheel(4)">
                                      <p:cBhvr>
                                        <p:cTn id="12" dur="500"/>
                                        <p:tgtEl>
                                          <p:spTgt spid="54277"/>
                                        </p:tgtEl>
                                      </p:cBhvr>
                                    </p:animEffect>
                                  </p:childTnLst>
                                </p:cTn>
                              </p:par>
                            </p:childTnLst>
                          </p:cTn>
                        </p:par>
                      </p:childTnLst>
                    </p:cTn>
                  </p:par>
                  <p:par>
                    <p:cTn id="13" fill="hold">
                      <p:stCondLst>
                        <p:cond delay="indefinite"/>
                      </p:stCondLst>
                      <p:childTnLst>
                        <p:par>
                          <p:cTn id="14" fill="hold">
                            <p:stCondLst>
                              <p:cond delay="0"/>
                            </p:stCondLst>
                            <p:childTnLst>
                              <p:par>
                                <p:cTn id="15" presetID="17" presetClass="entr" presetSubtype="10" fill="hold" nodeType="clickEffect">
                                  <p:stCondLst>
                                    <p:cond delay="0"/>
                                  </p:stCondLst>
                                  <p:childTnLst>
                                    <p:set>
                                      <p:cBhvr>
                                        <p:cTn id="16" dur="1" fill="hold">
                                          <p:stCondLst>
                                            <p:cond delay="0"/>
                                          </p:stCondLst>
                                        </p:cTn>
                                        <p:tgtEl>
                                          <p:spTgt spid="54278"/>
                                        </p:tgtEl>
                                        <p:attrNameLst>
                                          <p:attrName>style.visibility</p:attrName>
                                        </p:attrNameLst>
                                      </p:cBhvr>
                                      <p:to>
                                        <p:strVal val="visible"/>
                                      </p:to>
                                    </p:set>
                                    <p:anim calcmode="lin" valueType="num">
                                      <p:cBhvr>
                                        <p:cTn id="17" dur="500" fill="hold"/>
                                        <p:tgtEl>
                                          <p:spTgt spid="54278"/>
                                        </p:tgtEl>
                                        <p:attrNameLst>
                                          <p:attrName>ppt_w</p:attrName>
                                        </p:attrNameLst>
                                      </p:cBhvr>
                                      <p:tavLst>
                                        <p:tav tm="0">
                                          <p:val>
                                            <p:fltVal val="0"/>
                                          </p:val>
                                        </p:tav>
                                        <p:tav tm="100000">
                                          <p:val>
                                            <p:strVal val="#ppt_w"/>
                                          </p:val>
                                        </p:tav>
                                      </p:tavLst>
                                    </p:anim>
                                    <p:anim calcmode="lin" valueType="num">
                                      <p:cBhvr>
                                        <p:cTn id="18" dur="500" fill="hold"/>
                                        <p:tgtEl>
                                          <p:spTgt spid="54278"/>
                                        </p:tgtEl>
                                        <p:attrNameLst>
                                          <p:attrName>ppt_h</p:attrName>
                                        </p:attrNameLst>
                                      </p:cBhvr>
                                      <p:tavLst>
                                        <p:tav tm="0">
                                          <p:val>
                                            <p:strVal val="#ppt_h"/>
                                          </p:val>
                                        </p:tav>
                                        <p:tav tm="100000">
                                          <p:val>
                                            <p:strVal val="#ppt_h"/>
                                          </p:val>
                                        </p:tav>
                                      </p:tavLst>
                                    </p:anim>
                                  </p:childTnLst>
                                </p:cTn>
                              </p:par>
                            </p:childTnLst>
                          </p:cTn>
                        </p:par>
                      </p:childTnLst>
                    </p:cTn>
                  </p:par>
                  <p:par>
                    <p:cTn id="19" fill="hold">
                      <p:stCondLst>
                        <p:cond delay="indefinite"/>
                      </p:stCondLst>
                      <p:childTnLst>
                        <p:par>
                          <p:cTn id="20" fill="hold">
                            <p:stCondLst>
                              <p:cond delay="0"/>
                            </p:stCondLst>
                            <p:childTnLst>
                              <p:par>
                                <p:cTn id="21" presetID="54" presetClass="entr" presetSubtype="0" accel="100000" fill="hold" nodeType="clickEffect">
                                  <p:stCondLst>
                                    <p:cond delay="0"/>
                                  </p:stCondLst>
                                  <p:childTnLst>
                                    <p:set>
                                      <p:cBhvr>
                                        <p:cTn id="22" dur="1" fill="hold">
                                          <p:stCondLst>
                                            <p:cond delay="0"/>
                                          </p:stCondLst>
                                        </p:cTn>
                                        <p:tgtEl>
                                          <p:spTgt spid="54279"/>
                                        </p:tgtEl>
                                        <p:attrNameLst>
                                          <p:attrName>style.visibility</p:attrName>
                                        </p:attrNameLst>
                                      </p:cBhvr>
                                      <p:to>
                                        <p:strVal val="visible"/>
                                      </p:to>
                                    </p:set>
                                    <p:anim calcmode="lin" valueType="num">
                                      <p:cBhvr>
                                        <p:cTn id="23" dur="500" fill="hold"/>
                                        <p:tgtEl>
                                          <p:spTgt spid="54279"/>
                                        </p:tgtEl>
                                        <p:attrNameLst>
                                          <p:attrName>ppt_w</p:attrName>
                                        </p:attrNameLst>
                                      </p:cBhvr>
                                      <p:tavLst>
                                        <p:tav tm="0">
                                          <p:val>
                                            <p:strVal val="#ppt_w*0.05"/>
                                          </p:val>
                                        </p:tav>
                                        <p:tav tm="100000">
                                          <p:val>
                                            <p:strVal val="#ppt_w"/>
                                          </p:val>
                                        </p:tav>
                                      </p:tavLst>
                                    </p:anim>
                                    <p:anim calcmode="lin" valueType="num">
                                      <p:cBhvr>
                                        <p:cTn id="24" dur="500" fill="hold"/>
                                        <p:tgtEl>
                                          <p:spTgt spid="54279"/>
                                        </p:tgtEl>
                                        <p:attrNameLst>
                                          <p:attrName>ppt_h</p:attrName>
                                        </p:attrNameLst>
                                      </p:cBhvr>
                                      <p:tavLst>
                                        <p:tav tm="0">
                                          <p:val>
                                            <p:strVal val="#ppt_h"/>
                                          </p:val>
                                        </p:tav>
                                        <p:tav tm="100000">
                                          <p:val>
                                            <p:strVal val="#ppt_h"/>
                                          </p:val>
                                        </p:tav>
                                      </p:tavLst>
                                    </p:anim>
                                    <p:anim calcmode="lin" valueType="num">
                                      <p:cBhvr>
                                        <p:cTn id="25" dur="500" fill="hold"/>
                                        <p:tgtEl>
                                          <p:spTgt spid="54279"/>
                                        </p:tgtEl>
                                        <p:attrNameLst>
                                          <p:attrName>ppt_x</p:attrName>
                                        </p:attrNameLst>
                                      </p:cBhvr>
                                      <p:tavLst>
                                        <p:tav tm="0">
                                          <p:val>
                                            <p:strVal val="#ppt_x-.2"/>
                                          </p:val>
                                        </p:tav>
                                        <p:tav tm="100000">
                                          <p:val>
                                            <p:strVal val="#ppt_x"/>
                                          </p:val>
                                        </p:tav>
                                      </p:tavLst>
                                    </p:anim>
                                    <p:anim calcmode="lin" valueType="num">
                                      <p:cBhvr>
                                        <p:cTn id="26" dur="500" fill="hold"/>
                                        <p:tgtEl>
                                          <p:spTgt spid="54279"/>
                                        </p:tgtEl>
                                        <p:attrNameLst>
                                          <p:attrName>ppt_y</p:attrName>
                                        </p:attrNameLst>
                                      </p:cBhvr>
                                      <p:tavLst>
                                        <p:tav tm="0">
                                          <p:val>
                                            <p:strVal val="#ppt_y"/>
                                          </p:val>
                                        </p:tav>
                                        <p:tav tm="100000">
                                          <p:val>
                                            <p:strVal val="#ppt_y"/>
                                          </p:val>
                                        </p:tav>
                                      </p:tavLst>
                                    </p:anim>
                                    <p:animEffect transition="in" filter="fade">
                                      <p:cBhvr>
                                        <p:cTn id="27" dur="500"/>
                                        <p:tgtEl>
                                          <p:spTgt spid="54279"/>
                                        </p:tgtEl>
                                      </p:cBhvr>
                                    </p:animEffect>
                                  </p:childTnLst>
                                </p:cTn>
                              </p:par>
                            </p:childTnLst>
                          </p:cTn>
                        </p:par>
                      </p:childTnLst>
                    </p:cTn>
                  </p:par>
                  <p:par>
                    <p:cTn id="28" fill="hold">
                      <p:stCondLst>
                        <p:cond delay="indefinite"/>
                      </p:stCondLst>
                      <p:childTnLst>
                        <p:par>
                          <p:cTn id="29" fill="hold">
                            <p:stCondLst>
                              <p:cond delay="0"/>
                            </p:stCondLst>
                            <p:childTnLst>
                              <p:par>
                                <p:cTn id="30" presetID="4" presetClass="entr" presetSubtype="16" fill="hold" nodeType="clickEffect">
                                  <p:stCondLst>
                                    <p:cond delay="0"/>
                                  </p:stCondLst>
                                  <p:childTnLst>
                                    <p:set>
                                      <p:cBhvr>
                                        <p:cTn id="31" dur="1" fill="hold">
                                          <p:stCondLst>
                                            <p:cond delay="0"/>
                                          </p:stCondLst>
                                        </p:cTn>
                                        <p:tgtEl>
                                          <p:spTgt spid="54280"/>
                                        </p:tgtEl>
                                        <p:attrNameLst>
                                          <p:attrName>style.visibility</p:attrName>
                                        </p:attrNameLst>
                                      </p:cBhvr>
                                      <p:to>
                                        <p:strVal val="visible"/>
                                      </p:to>
                                    </p:set>
                                    <p:animEffect transition="in" filter="box(in)">
                                      <p:cBhvr>
                                        <p:cTn id="32" dur="500"/>
                                        <p:tgtEl>
                                          <p:spTgt spid="54280"/>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54281"/>
                                        </p:tgtEl>
                                        <p:attrNameLst>
                                          <p:attrName>style.visibility</p:attrName>
                                        </p:attrNameLst>
                                      </p:cBhvr>
                                      <p:to>
                                        <p:strVal val="visible"/>
                                      </p:to>
                                    </p:set>
                                    <p:animEffect transition="in" filter="blinds(horizontal)">
                                      <p:cBhvr>
                                        <p:cTn id="37" dur="500"/>
                                        <p:tgtEl>
                                          <p:spTgt spid="54281"/>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nodeType="clickEffect">
                                  <p:stCondLst>
                                    <p:cond delay="0"/>
                                  </p:stCondLst>
                                  <p:childTnLst>
                                    <p:set>
                                      <p:cBhvr>
                                        <p:cTn id="41" dur="1" fill="hold">
                                          <p:stCondLst>
                                            <p:cond delay="0"/>
                                          </p:stCondLst>
                                        </p:cTn>
                                        <p:tgtEl>
                                          <p:spTgt spid="54282"/>
                                        </p:tgtEl>
                                        <p:attrNameLst>
                                          <p:attrName>style.visibility</p:attrName>
                                        </p:attrNameLst>
                                      </p:cBhvr>
                                      <p:to>
                                        <p:strVal val="visible"/>
                                      </p:to>
                                    </p:set>
                                    <p:animEffect transition="in" filter="blinds(horizontal)">
                                      <p:cBhvr>
                                        <p:cTn id="42" dur="500"/>
                                        <p:tgtEl>
                                          <p:spTgt spid="54282"/>
                                        </p:tgtEl>
                                      </p:cBhvr>
                                    </p:animEffect>
                                  </p:childTnLst>
                                </p:cTn>
                              </p:par>
                            </p:childTnLst>
                          </p:cTn>
                        </p:par>
                      </p:childTnLst>
                    </p:cTn>
                  </p:par>
                  <p:par>
                    <p:cTn id="43" fill="hold">
                      <p:stCondLst>
                        <p:cond delay="indefinite"/>
                      </p:stCondLst>
                      <p:childTnLst>
                        <p:par>
                          <p:cTn id="44" fill="hold">
                            <p:stCondLst>
                              <p:cond delay="0"/>
                            </p:stCondLst>
                            <p:childTnLst>
                              <p:par>
                                <p:cTn id="45" presetID="8" presetClass="entr" presetSubtype="16" fill="hold" nodeType="clickEffect">
                                  <p:stCondLst>
                                    <p:cond delay="0"/>
                                  </p:stCondLst>
                                  <p:childTnLst>
                                    <p:set>
                                      <p:cBhvr>
                                        <p:cTn id="46" dur="1" fill="hold">
                                          <p:stCondLst>
                                            <p:cond delay="0"/>
                                          </p:stCondLst>
                                        </p:cTn>
                                        <p:tgtEl>
                                          <p:spTgt spid="54283"/>
                                        </p:tgtEl>
                                        <p:attrNameLst>
                                          <p:attrName>style.visibility</p:attrName>
                                        </p:attrNameLst>
                                      </p:cBhvr>
                                      <p:to>
                                        <p:strVal val="visible"/>
                                      </p:to>
                                    </p:set>
                                    <p:animEffect transition="in" filter="diamond(in)">
                                      <p:cBhvr>
                                        <p:cTn id="47" dur="500"/>
                                        <p:tgtEl>
                                          <p:spTgt spid="54283"/>
                                        </p:tgtEl>
                                      </p:cBhvr>
                                    </p:animEffect>
                                  </p:childTnLst>
                                </p:cTn>
                              </p:par>
                            </p:childTnLst>
                          </p:cTn>
                        </p:par>
                      </p:childTnLst>
                    </p:cTn>
                  </p:par>
                  <p:par>
                    <p:cTn id="48" fill="hold">
                      <p:stCondLst>
                        <p:cond delay="indefinite"/>
                      </p:stCondLst>
                      <p:childTnLst>
                        <p:par>
                          <p:cTn id="49" fill="hold">
                            <p:stCondLst>
                              <p:cond delay="0"/>
                            </p:stCondLst>
                            <p:childTnLst>
                              <p:par>
                                <p:cTn id="50" presetID="2" presetClass="entr" presetSubtype="4" fill="hold" nodeType="clickEffect">
                                  <p:stCondLst>
                                    <p:cond delay="0"/>
                                  </p:stCondLst>
                                  <p:childTnLst>
                                    <p:set>
                                      <p:cBhvr>
                                        <p:cTn id="51" dur="1" fill="hold">
                                          <p:stCondLst>
                                            <p:cond delay="0"/>
                                          </p:stCondLst>
                                        </p:cTn>
                                        <p:tgtEl>
                                          <p:spTgt spid="54284"/>
                                        </p:tgtEl>
                                        <p:attrNameLst>
                                          <p:attrName>style.visibility</p:attrName>
                                        </p:attrNameLst>
                                      </p:cBhvr>
                                      <p:to>
                                        <p:strVal val="visible"/>
                                      </p:to>
                                    </p:set>
                                    <p:anim calcmode="lin" valueType="num">
                                      <p:cBhvr additive="base">
                                        <p:cTn id="52" dur="500" fill="hold"/>
                                        <p:tgtEl>
                                          <p:spTgt spid="54284"/>
                                        </p:tgtEl>
                                        <p:attrNameLst>
                                          <p:attrName>ppt_x</p:attrName>
                                        </p:attrNameLst>
                                      </p:cBhvr>
                                      <p:tavLst>
                                        <p:tav tm="0">
                                          <p:val>
                                            <p:strVal val="#ppt_x"/>
                                          </p:val>
                                        </p:tav>
                                        <p:tav tm="100000">
                                          <p:val>
                                            <p:strVal val="#ppt_x"/>
                                          </p:val>
                                        </p:tav>
                                      </p:tavLst>
                                    </p:anim>
                                    <p:anim calcmode="lin" valueType="num">
                                      <p:cBhvr additive="base">
                                        <p:cTn id="53" dur="500" fill="hold"/>
                                        <p:tgtEl>
                                          <p:spTgt spid="54284"/>
                                        </p:tgtEl>
                                        <p:attrNameLst>
                                          <p:attrName>ppt_y</p:attrName>
                                        </p:attrNameLst>
                                      </p:cBhvr>
                                      <p:tavLst>
                                        <p:tav tm="0">
                                          <p:val>
                                            <p:strVal val="1+#ppt_h/2"/>
                                          </p:val>
                                        </p:tav>
                                        <p:tav tm="100000">
                                          <p:val>
                                            <p:strVal val="#ppt_y"/>
                                          </p:val>
                                        </p:tav>
                                      </p:tavLst>
                                    </p:anim>
                                  </p:childTnLst>
                                </p:cTn>
                              </p:par>
                            </p:childTnLst>
                          </p:cTn>
                        </p:par>
                      </p:childTnLst>
                    </p:cTn>
                  </p:par>
                  <p:par>
                    <p:cTn id="54" fill="hold">
                      <p:stCondLst>
                        <p:cond delay="indefinite"/>
                      </p:stCondLst>
                      <p:childTnLst>
                        <p:par>
                          <p:cTn id="55" fill="hold">
                            <p:stCondLst>
                              <p:cond delay="0"/>
                            </p:stCondLst>
                            <p:childTnLst>
                              <p:par>
                                <p:cTn id="56" presetID="16" presetClass="entr" presetSubtype="26" fill="hold" nodeType="clickEffect">
                                  <p:stCondLst>
                                    <p:cond delay="0"/>
                                  </p:stCondLst>
                                  <p:childTnLst>
                                    <p:set>
                                      <p:cBhvr>
                                        <p:cTn id="57" dur="1" fill="hold">
                                          <p:stCondLst>
                                            <p:cond delay="0"/>
                                          </p:stCondLst>
                                        </p:cTn>
                                        <p:tgtEl>
                                          <p:spTgt spid="54285"/>
                                        </p:tgtEl>
                                        <p:attrNameLst>
                                          <p:attrName>style.visibility</p:attrName>
                                        </p:attrNameLst>
                                      </p:cBhvr>
                                      <p:to>
                                        <p:strVal val="visible"/>
                                      </p:to>
                                    </p:set>
                                    <p:animEffect transition="in" filter="barn(inHorizontal)">
                                      <p:cBhvr>
                                        <p:cTn id="58" dur="500"/>
                                        <p:tgtEl>
                                          <p:spTgt spid="542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标题 1"/>
          <p:cNvSpPr>
            <a:spLocks noGrp="1"/>
          </p:cNvSpPr>
          <p:nvPr>
            <p:ph type="title"/>
          </p:nvPr>
        </p:nvSpPr>
        <p:spPr/>
        <p:txBody>
          <a:bodyPr/>
          <a:lstStyle/>
          <a:p>
            <a:r>
              <a:rPr lang="zh-CN" altLang="en-US" smtClean="0"/>
              <a:t>课程门户</a:t>
            </a:r>
          </a:p>
        </p:txBody>
      </p:sp>
      <p:pic>
        <p:nvPicPr>
          <p:cNvPr id="55301" name="Picture 5"/>
          <p:cNvPicPr>
            <a:picLocks noChangeAspect="1" noChangeArrowheads="1"/>
          </p:cNvPicPr>
          <p:nvPr/>
        </p:nvPicPr>
        <p:blipFill>
          <a:blip r:embed="rId3" cstate="print"/>
          <a:srcRect l="10364" r="11372"/>
          <a:stretch>
            <a:fillRect/>
          </a:stretch>
        </p:blipFill>
        <p:spPr bwMode="auto">
          <a:xfrm>
            <a:off x="1325704" y="0"/>
            <a:ext cx="7818296" cy="7071320"/>
          </a:xfrm>
          <a:prstGeom prst="rect">
            <a:avLst/>
          </a:prstGeom>
          <a:noFill/>
          <a:ln w="9525">
            <a:noFill/>
            <a:miter lim="800000"/>
            <a:headEnd/>
            <a:tailEnd/>
          </a:ln>
        </p:spPr>
      </p:pic>
      <p:pic>
        <p:nvPicPr>
          <p:cNvPr id="55303" name="Picture 7"/>
          <p:cNvPicPr>
            <a:picLocks noChangeAspect="1" noChangeArrowheads="1"/>
          </p:cNvPicPr>
          <p:nvPr/>
        </p:nvPicPr>
        <p:blipFill>
          <a:blip r:embed="rId4" cstate="print"/>
          <a:srcRect l="10429" r="11019"/>
          <a:stretch>
            <a:fillRect/>
          </a:stretch>
        </p:blipFill>
        <p:spPr bwMode="auto">
          <a:xfrm>
            <a:off x="1259632" y="0"/>
            <a:ext cx="8424936" cy="6703308"/>
          </a:xfrm>
          <a:prstGeom prst="rect">
            <a:avLst/>
          </a:prstGeom>
          <a:noFill/>
          <a:ln w="9525">
            <a:noFill/>
            <a:miter lim="800000"/>
            <a:headEnd/>
            <a:tailEnd/>
          </a:ln>
        </p:spPr>
      </p:pic>
      <p:pic>
        <p:nvPicPr>
          <p:cNvPr id="55304" name="Picture 8"/>
          <p:cNvPicPr>
            <a:picLocks noChangeAspect="1" noChangeArrowheads="1"/>
          </p:cNvPicPr>
          <p:nvPr/>
        </p:nvPicPr>
        <p:blipFill>
          <a:blip r:embed="rId5" cstate="print"/>
          <a:srcRect l="10429" r="12500" b="12201"/>
          <a:stretch>
            <a:fillRect/>
          </a:stretch>
        </p:blipFill>
        <p:spPr bwMode="auto">
          <a:xfrm>
            <a:off x="1115616" y="0"/>
            <a:ext cx="9396536" cy="7173416"/>
          </a:xfrm>
          <a:prstGeom prst="rect">
            <a:avLst/>
          </a:prstGeom>
          <a:noFill/>
          <a:ln w="9525">
            <a:noFill/>
            <a:miter lim="800000"/>
            <a:headEnd/>
            <a:tailEnd/>
          </a:ln>
        </p:spPr>
      </p:pic>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6" fill="hold" nodeType="clickEffect">
                                  <p:stCondLst>
                                    <p:cond delay="0"/>
                                  </p:stCondLst>
                                  <p:childTnLst>
                                    <p:set>
                                      <p:cBhvr>
                                        <p:cTn id="6" dur="1" fill="hold">
                                          <p:stCondLst>
                                            <p:cond delay="0"/>
                                          </p:stCondLst>
                                        </p:cTn>
                                        <p:tgtEl>
                                          <p:spTgt spid="55301"/>
                                        </p:tgtEl>
                                        <p:attrNameLst>
                                          <p:attrName>style.visibility</p:attrName>
                                        </p:attrNameLst>
                                      </p:cBhvr>
                                      <p:to>
                                        <p:strVal val="visible"/>
                                      </p:to>
                                    </p:set>
                                    <p:animEffect transition="in" filter="barn(inHorizontal)">
                                      <p:cBhvr>
                                        <p:cTn id="7" dur="500"/>
                                        <p:tgtEl>
                                          <p:spTgt spid="55301"/>
                                        </p:tgtEl>
                                      </p:cBhvr>
                                    </p:animEffect>
                                  </p:childTnLst>
                                </p:cTn>
                              </p:par>
                            </p:childTnLst>
                          </p:cTn>
                        </p:par>
                      </p:childTnLst>
                    </p:cTn>
                  </p:par>
                  <p:par>
                    <p:cTn id="8" fill="hold">
                      <p:stCondLst>
                        <p:cond delay="indefinite"/>
                      </p:stCondLst>
                      <p:childTnLst>
                        <p:par>
                          <p:cTn id="9" fill="hold">
                            <p:stCondLst>
                              <p:cond delay="0"/>
                            </p:stCondLst>
                            <p:childTnLst>
                              <p:par>
                                <p:cTn id="10" presetID="17" presetClass="entr" presetSubtype="10" fill="hold" nodeType="clickEffect">
                                  <p:stCondLst>
                                    <p:cond delay="0"/>
                                  </p:stCondLst>
                                  <p:childTnLst>
                                    <p:set>
                                      <p:cBhvr>
                                        <p:cTn id="11" dur="1" fill="hold">
                                          <p:stCondLst>
                                            <p:cond delay="0"/>
                                          </p:stCondLst>
                                        </p:cTn>
                                        <p:tgtEl>
                                          <p:spTgt spid="55303"/>
                                        </p:tgtEl>
                                        <p:attrNameLst>
                                          <p:attrName>style.visibility</p:attrName>
                                        </p:attrNameLst>
                                      </p:cBhvr>
                                      <p:to>
                                        <p:strVal val="visible"/>
                                      </p:to>
                                    </p:set>
                                    <p:anim calcmode="lin" valueType="num">
                                      <p:cBhvr>
                                        <p:cTn id="12" dur="500" fill="hold"/>
                                        <p:tgtEl>
                                          <p:spTgt spid="55303"/>
                                        </p:tgtEl>
                                        <p:attrNameLst>
                                          <p:attrName>ppt_w</p:attrName>
                                        </p:attrNameLst>
                                      </p:cBhvr>
                                      <p:tavLst>
                                        <p:tav tm="0">
                                          <p:val>
                                            <p:fltVal val="0"/>
                                          </p:val>
                                        </p:tav>
                                        <p:tav tm="100000">
                                          <p:val>
                                            <p:strVal val="#ppt_w"/>
                                          </p:val>
                                        </p:tav>
                                      </p:tavLst>
                                    </p:anim>
                                    <p:anim calcmode="lin" valueType="num">
                                      <p:cBhvr>
                                        <p:cTn id="13" dur="500" fill="hold"/>
                                        <p:tgtEl>
                                          <p:spTgt spid="55303"/>
                                        </p:tgtEl>
                                        <p:attrNameLst>
                                          <p:attrName>ppt_h</p:attrName>
                                        </p:attrNameLst>
                                      </p:cBhvr>
                                      <p:tavLst>
                                        <p:tav tm="0">
                                          <p:val>
                                            <p:strVal val="#ppt_h"/>
                                          </p:val>
                                        </p:tav>
                                        <p:tav tm="100000">
                                          <p:val>
                                            <p:strVal val="#ppt_h"/>
                                          </p:val>
                                        </p:tav>
                                      </p:tavLst>
                                    </p:anim>
                                  </p:childTnLst>
                                </p:cTn>
                              </p:par>
                            </p:childTnLst>
                          </p:cTn>
                        </p:par>
                      </p:childTnLst>
                    </p:cTn>
                  </p:par>
                  <p:par>
                    <p:cTn id="14" fill="hold">
                      <p:stCondLst>
                        <p:cond delay="indefinite"/>
                      </p:stCondLst>
                      <p:childTnLst>
                        <p:par>
                          <p:cTn id="15" fill="hold">
                            <p:stCondLst>
                              <p:cond delay="0"/>
                            </p:stCondLst>
                            <p:childTnLst>
                              <p:par>
                                <p:cTn id="16" presetID="13" presetClass="entr" presetSubtype="16" fill="hold" nodeType="clickEffect">
                                  <p:stCondLst>
                                    <p:cond delay="0"/>
                                  </p:stCondLst>
                                  <p:childTnLst>
                                    <p:set>
                                      <p:cBhvr>
                                        <p:cTn id="17" dur="1" fill="hold">
                                          <p:stCondLst>
                                            <p:cond delay="0"/>
                                          </p:stCondLst>
                                        </p:cTn>
                                        <p:tgtEl>
                                          <p:spTgt spid="55304"/>
                                        </p:tgtEl>
                                        <p:attrNameLst>
                                          <p:attrName>style.visibility</p:attrName>
                                        </p:attrNameLst>
                                      </p:cBhvr>
                                      <p:to>
                                        <p:strVal val="visible"/>
                                      </p:to>
                                    </p:set>
                                    <p:animEffect transition="in" filter="plus(in)">
                                      <p:cBhvr>
                                        <p:cTn id="18" dur="500"/>
                                        <p:tgtEl>
                                          <p:spTgt spid="553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4" name="TextBox 1"/>
          <p:cNvSpPr txBox="1">
            <a:spLocks noChangeArrowheads="1"/>
          </p:cNvSpPr>
          <p:nvPr/>
        </p:nvSpPr>
        <p:spPr bwMode="auto">
          <a:xfrm>
            <a:off x="0" y="260350"/>
            <a:ext cx="2441575" cy="769938"/>
          </a:xfrm>
          <a:prstGeom prst="rect">
            <a:avLst/>
          </a:prstGeom>
          <a:noFill/>
          <a:ln w="9525">
            <a:noFill/>
            <a:miter lim="800000"/>
            <a:headEnd/>
            <a:tailEnd/>
          </a:ln>
        </p:spPr>
        <p:txBody>
          <a:bodyPr wrap="none">
            <a:spAutoFit/>
          </a:bodyPr>
          <a:lstStyle/>
          <a:p>
            <a:r>
              <a:rPr lang="zh-CN" altLang="en-US" sz="4400">
                <a:latin typeface="黑体" pitchFamily="49" charset="-122"/>
                <a:ea typeface="黑体" pitchFamily="49" charset="-122"/>
              </a:rPr>
              <a:t>教师空间</a:t>
            </a:r>
          </a:p>
        </p:txBody>
      </p:sp>
      <p:pic>
        <p:nvPicPr>
          <p:cNvPr id="146434" name="Picture 2"/>
          <p:cNvPicPr>
            <a:picLocks noChangeAspect="1" noChangeArrowheads="1"/>
          </p:cNvPicPr>
          <p:nvPr/>
        </p:nvPicPr>
        <p:blipFill>
          <a:blip r:embed="rId3" cstate="print"/>
          <a:srcRect l="14466" t="7201" r="16432" b="6806"/>
          <a:stretch>
            <a:fillRect/>
          </a:stretch>
        </p:blipFill>
        <p:spPr bwMode="auto">
          <a:xfrm>
            <a:off x="1259632" y="1033353"/>
            <a:ext cx="7488832" cy="5824647"/>
          </a:xfrm>
          <a:prstGeom prst="rect">
            <a:avLst/>
          </a:prstGeom>
          <a:noFill/>
          <a:ln w="9525">
            <a:noFill/>
            <a:miter lim="800000"/>
            <a:headEnd/>
            <a:tailEnd/>
          </a:ln>
        </p:spPr>
      </p:pic>
    </p:spTree>
  </p:cSld>
  <p:clrMapOvr>
    <a:masterClrMapping/>
  </p:clrMapOvr>
  <p:timing>
    <p:tnLst>
      <p:par>
        <p:cTn xmlns:p14="http://schemas.microsoft.com/office/powerpoint/2010/mai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标题 1"/>
          <p:cNvSpPr>
            <a:spLocks noGrp="1"/>
          </p:cNvSpPr>
          <p:nvPr>
            <p:ph type="title"/>
          </p:nvPr>
        </p:nvSpPr>
        <p:spPr>
          <a:xfrm>
            <a:off x="642938" y="1000125"/>
            <a:ext cx="1000125" cy="4572000"/>
          </a:xfrm>
        </p:spPr>
        <p:txBody>
          <a:bodyPr vert="eaVert"/>
          <a:lstStyle/>
          <a:p>
            <a:r>
              <a:rPr lang="zh-CN" altLang="en-US" smtClean="0"/>
              <a:t>教学设计</a:t>
            </a:r>
          </a:p>
        </p:txBody>
      </p:sp>
      <p:pic>
        <p:nvPicPr>
          <p:cNvPr id="28675" name="Picture 2"/>
          <p:cNvPicPr>
            <a:picLocks noChangeAspect="1" noChangeArrowheads="1"/>
          </p:cNvPicPr>
          <p:nvPr/>
        </p:nvPicPr>
        <p:blipFill>
          <a:blip r:embed="rId3" cstate="print"/>
          <a:srcRect l="10922" t="20430" r="12299" b="7751"/>
          <a:stretch>
            <a:fillRect/>
          </a:stretch>
        </p:blipFill>
        <p:spPr bwMode="auto">
          <a:xfrm>
            <a:off x="1331913" y="0"/>
            <a:ext cx="8712200" cy="7029450"/>
          </a:xfrm>
          <a:prstGeom prst="rect">
            <a:avLst/>
          </a:prstGeom>
          <a:noFill/>
          <a:ln w="9525">
            <a:noFill/>
            <a:miter lim="800000"/>
            <a:headEnd/>
            <a:tailEnd/>
          </a:ln>
        </p:spPr>
      </p:pic>
    </p:spTree>
  </p:cSld>
  <p:clrMapOvr>
    <a:masterClrMapping/>
  </p:clrMapOvr>
  <p:timing>
    <p:tnLst>
      <p:par>
        <p:cTn xmlns:p14="http://schemas.microsoft.com/office/powerpoint/2010/mai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标题 1"/>
          <p:cNvSpPr>
            <a:spLocks noGrp="1"/>
          </p:cNvSpPr>
          <p:nvPr>
            <p:ph type="title"/>
          </p:nvPr>
        </p:nvSpPr>
        <p:spPr>
          <a:xfrm>
            <a:off x="0" y="1052736"/>
            <a:ext cx="1000125" cy="4572000"/>
          </a:xfrm>
        </p:spPr>
        <p:txBody>
          <a:bodyPr vert="eaVert"/>
          <a:lstStyle/>
          <a:p>
            <a:r>
              <a:rPr lang="zh-CN" altLang="en-US" dirty="0" smtClean="0"/>
              <a:t>学习导航</a:t>
            </a:r>
          </a:p>
        </p:txBody>
      </p:sp>
      <p:pic>
        <p:nvPicPr>
          <p:cNvPr id="147458" name="Picture 2"/>
          <p:cNvPicPr>
            <a:picLocks noChangeAspect="1" noChangeArrowheads="1"/>
          </p:cNvPicPr>
          <p:nvPr/>
        </p:nvPicPr>
        <p:blipFill>
          <a:blip r:embed="rId3" cstate="print"/>
          <a:srcRect l="15057" t="6256" r="17613" b="11890"/>
          <a:stretch>
            <a:fillRect/>
          </a:stretch>
        </p:blipFill>
        <p:spPr bwMode="auto">
          <a:xfrm>
            <a:off x="1259632" y="188640"/>
            <a:ext cx="8208912" cy="6237312"/>
          </a:xfrm>
          <a:prstGeom prst="rect">
            <a:avLst/>
          </a:prstGeom>
          <a:noFill/>
          <a:ln w="9525">
            <a:noFill/>
            <a:miter lim="800000"/>
            <a:headEnd/>
            <a:tailEnd/>
          </a:ln>
        </p:spPr>
      </p:pic>
    </p:spTree>
  </p:cSld>
  <p:clrMapOvr>
    <a:masterClrMapping/>
  </p:clrMapOvr>
  <p:timing>
    <p:tnLst>
      <p:par>
        <p:cTn xmlns:p14="http://schemas.microsoft.com/office/powerpoint/2010/mai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标题 1"/>
          <p:cNvSpPr>
            <a:spLocks noGrp="1"/>
          </p:cNvSpPr>
          <p:nvPr>
            <p:ph type="title"/>
          </p:nvPr>
        </p:nvSpPr>
        <p:spPr/>
        <p:txBody>
          <a:bodyPr/>
          <a:lstStyle/>
          <a:p>
            <a:r>
              <a:rPr lang="zh-CN" altLang="en-US" smtClean="0"/>
              <a:t>课程大纲和课程内容</a:t>
            </a:r>
          </a:p>
        </p:txBody>
      </p:sp>
      <p:pic>
        <p:nvPicPr>
          <p:cNvPr id="30723" name="Picture 2"/>
          <p:cNvPicPr>
            <a:picLocks noChangeAspect="1" noChangeArrowheads="1"/>
          </p:cNvPicPr>
          <p:nvPr/>
        </p:nvPicPr>
        <p:blipFill>
          <a:blip r:embed="rId3" cstate="print"/>
          <a:srcRect l="10922" t="30824" r="14070" b="6805"/>
          <a:stretch>
            <a:fillRect/>
          </a:stretch>
        </p:blipFill>
        <p:spPr bwMode="auto">
          <a:xfrm>
            <a:off x="0" y="1196975"/>
            <a:ext cx="9145588" cy="4752975"/>
          </a:xfrm>
          <a:prstGeom prst="rect">
            <a:avLst/>
          </a:prstGeom>
          <a:noFill/>
          <a:ln w="9525">
            <a:noFill/>
            <a:miter lim="800000"/>
            <a:headEnd/>
            <a:tailEnd/>
          </a:ln>
        </p:spPr>
      </p:pic>
    </p:spTree>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标题 1"/>
          <p:cNvSpPr>
            <a:spLocks noGrp="1"/>
          </p:cNvSpPr>
          <p:nvPr>
            <p:ph type="title"/>
          </p:nvPr>
        </p:nvSpPr>
        <p:spPr>
          <a:xfrm>
            <a:off x="684213" y="188913"/>
            <a:ext cx="7440612" cy="576262"/>
          </a:xfrm>
        </p:spPr>
        <p:txBody>
          <a:bodyPr/>
          <a:lstStyle/>
          <a:p>
            <a:pPr eaLnBrk="1" hangingPunct="1"/>
            <a:r>
              <a:rPr lang="zh-CN" altLang="en-US" sz="3600" dirty="0" smtClean="0">
                <a:solidFill>
                  <a:schemeClr val="tx1"/>
                </a:solidFill>
                <a:latin typeface="黑体" pitchFamily="49" charset="-122"/>
                <a:ea typeface="黑体" pitchFamily="49" charset="-122"/>
              </a:rPr>
              <a:t>建设目标</a:t>
            </a:r>
          </a:p>
        </p:txBody>
      </p:sp>
      <p:sp>
        <p:nvSpPr>
          <p:cNvPr id="8195" name="内容占位符 2"/>
          <p:cNvSpPr>
            <a:spLocks noGrp="1"/>
          </p:cNvSpPr>
          <p:nvPr>
            <p:ph idx="1"/>
          </p:nvPr>
        </p:nvSpPr>
        <p:spPr>
          <a:xfrm>
            <a:off x="468312" y="1052513"/>
            <a:ext cx="8675687" cy="5329237"/>
          </a:xfrm>
        </p:spPr>
        <p:txBody>
          <a:bodyPr/>
          <a:lstStyle/>
          <a:p>
            <a:pPr>
              <a:lnSpc>
                <a:spcPct val="110000"/>
              </a:lnSpc>
              <a:buNone/>
              <a:defRPr/>
            </a:pPr>
            <a:r>
              <a:rPr lang="en-US" altLang="zh-CN" dirty="0" smtClean="0">
                <a:latin typeface="楷体" pitchFamily="49" charset="-122"/>
                <a:ea typeface="楷体" pitchFamily="49" charset="-122"/>
              </a:rPr>
              <a:t>     《</a:t>
            </a:r>
            <a:r>
              <a:rPr lang="zh-CN" altLang="en-US" dirty="0" smtClean="0">
                <a:latin typeface="楷体" pitchFamily="49" charset="-122"/>
                <a:ea typeface="楷体" pitchFamily="49" charset="-122"/>
              </a:rPr>
              <a:t>关于开展高等职业教育专业教学资源库</a:t>
            </a:r>
            <a:r>
              <a:rPr lang="en-US" altLang="zh-CN" dirty="0" smtClean="0">
                <a:latin typeface="楷体" pitchFamily="49" charset="-122"/>
                <a:ea typeface="楷体" pitchFamily="49" charset="-122"/>
              </a:rPr>
              <a:t>2010</a:t>
            </a:r>
            <a:r>
              <a:rPr lang="zh-CN" altLang="en-US" dirty="0" smtClean="0">
                <a:latin typeface="楷体" pitchFamily="49" charset="-122"/>
                <a:ea typeface="楷体" pitchFamily="49" charset="-122"/>
              </a:rPr>
              <a:t>年度项目申报工作的通知</a:t>
            </a:r>
            <a:r>
              <a:rPr lang="en-US" altLang="zh-CN" dirty="0" smtClean="0">
                <a:latin typeface="楷体" pitchFamily="49" charset="-122"/>
                <a:ea typeface="楷体" pitchFamily="49" charset="-122"/>
              </a:rPr>
              <a:t>》</a:t>
            </a:r>
            <a:r>
              <a:rPr lang="zh-CN" altLang="en-US" dirty="0" smtClean="0">
                <a:latin typeface="楷体" pitchFamily="49" charset="-122"/>
                <a:ea typeface="楷体" pitchFamily="49" charset="-122"/>
              </a:rPr>
              <a:t>教高司函</a:t>
            </a:r>
            <a:r>
              <a:rPr lang="en-US" altLang="zh-CN" dirty="0" smtClean="0">
                <a:latin typeface="楷体" pitchFamily="49" charset="-122"/>
                <a:ea typeface="楷体" pitchFamily="49" charset="-122"/>
              </a:rPr>
              <a:t>[2010]129</a:t>
            </a:r>
            <a:r>
              <a:rPr lang="zh-CN" altLang="en-US" dirty="0" smtClean="0">
                <a:latin typeface="楷体" pitchFamily="49" charset="-122"/>
                <a:ea typeface="楷体" pitchFamily="49" charset="-122"/>
              </a:rPr>
              <a:t>号）</a:t>
            </a:r>
            <a:r>
              <a:rPr lang="en-US" altLang="zh-CN" dirty="0" smtClean="0">
                <a:latin typeface="楷体" pitchFamily="49" charset="-122"/>
                <a:ea typeface="楷体" pitchFamily="49" charset="-122"/>
              </a:rPr>
              <a:t>   </a:t>
            </a:r>
          </a:p>
          <a:p>
            <a:pPr>
              <a:lnSpc>
                <a:spcPct val="110000"/>
              </a:lnSpc>
              <a:buFont typeface="Wingdings" pitchFamily="2" charset="2"/>
              <a:buChar char="p"/>
              <a:defRPr/>
            </a:pPr>
            <a:r>
              <a:rPr lang="zh-CN" altLang="en-US" dirty="0" smtClean="0">
                <a:latin typeface="楷体" pitchFamily="49" charset="-122"/>
                <a:ea typeface="楷体" pitchFamily="49" charset="-122"/>
              </a:rPr>
              <a:t>代表国家水平、具有高等职业教育特色</a:t>
            </a:r>
            <a:endParaRPr lang="en-US" altLang="zh-CN" dirty="0" smtClean="0">
              <a:latin typeface="楷体" pitchFamily="49" charset="-122"/>
              <a:ea typeface="楷体" pitchFamily="49" charset="-122"/>
            </a:endParaRPr>
          </a:p>
          <a:p>
            <a:pPr>
              <a:lnSpc>
                <a:spcPct val="110000"/>
              </a:lnSpc>
              <a:buFont typeface="Wingdings" pitchFamily="2" charset="2"/>
              <a:buChar char="p"/>
              <a:defRPr/>
            </a:pPr>
            <a:r>
              <a:rPr lang="zh-CN" altLang="en-US" dirty="0" smtClean="0">
                <a:latin typeface="楷体" pitchFamily="49" charset="-122"/>
                <a:ea typeface="楷体" pitchFamily="49" charset="-122"/>
              </a:rPr>
              <a:t>共建共享，带动教学模式和教学方法改革</a:t>
            </a:r>
            <a:endParaRPr lang="en-US" altLang="zh-CN" dirty="0" smtClean="0">
              <a:latin typeface="楷体" pitchFamily="49" charset="-122"/>
              <a:ea typeface="楷体" pitchFamily="49" charset="-122"/>
            </a:endParaRPr>
          </a:p>
          <a:p>
            <a:pPr>
              <a:lnSpc>
                <a:spcPct val="110000"/>
              </a:lnSpc>
              <a:buFont typeface="Wingdings" pitchFamily="2" charset="2"/>
              <a:buChar char="p"/>
              <a:defRPr/>
            </a:pPr>
            <a:r>
              <a:rPr lang="zh-CN" altLang="en-US" dirty="0" smtClean="0">
                <a:latin typeface="楷体" pitchFamily="49" charset="-122"/>
                <a:ea typeface="楷体" pitchFamily="49" charset="-122"/>
              </a:rPr>
              <a:t>提升我国高等职业教育专业人才培养质量和社会服务能力</a:t>
            </a:r>
            <a:endParaRPr lang="en-US" altLang="zh-CN" dirty="0" smtClean="0">
              <a:latin typeface="楷体" pitchFamily="49" charset="-122"/>
              <a:ea typeface="楷体" pitchFamily="49" charset="-122"/>
            </a:endParaRPr>
          </a:p>
          <a:p>
            <a:pPr>
              <a:lnSpc>
                <a:spcPct val="110000"/>
              </a:lnSpc>
              <a:buFont typeface="Wingdings" pitchFamily="2" charset="2"/>
              <a:buChar char="p"/>
              <a:defRPr/>
            </a:pPr>
            <a:r>
              <a:rPr lang="zh-CN" altLang="en-US" dirty="0" smtClean="0">
                <a:latin typeface="楷体" pitchFamily="49" charset="-122"/>
                <a:ea typeface="楷体" pitchFamily="49" charset="-122"/>
              </a:rPr>
              <a:t>近千万高职在校生受益</a:t>
            </a:r>
            <a:endParaRPr lang="en-US" altLang="zh-CN" dirty="0" smtClean="0">
              <a:latin typeface="楷体" pitchFamily="49" charset="-122"/>
              <a:ea typeface="楷体" pitchFamily="49" charset="-122"/>
            </a:endParaRPr>
          </a:p>
          <a:p>
            <a:pPr>
              <a:lnSpc>
                <a:spcPct val="110000"/>
              </a:lnSpc>
              <a:buFont typeface="Wingdings" pitchFamily="2" charset="2"/>
              <a:buChar char="p"/>
              <a:defRPr/>
            </a:pPr>
            <a:r>
              <a:rPr lang="zh-CN" altLang="en-US" dirty="0" smtClean="0">
                <a:latin typeface="楷体" pitchFamily="49" charset="-122"/>
                <a:ea typeface="楷体" pitchFamily="49" charset="-122"/>
              </a:rPr>
              <a:t>相关产业领域在岗人员提高和更新技能 </a:t>
            </a:r>
            <a:endParaRPr lang="en-US" altLang="zh-CN" dirty="0" smtClean="0">
              <a:latin typeface="楷体" pitchFamily="49" charset="-122"/>
              <a:ea typeface="楷体" pitchFamily="49" charset="-122"/>
            </a:endParaRPr>
          </a:p>
          <a:p>
            <a:pPr>
              <a:lnSpc>
                <a:spcPct val="110000"/>
              </a:lnSpc>
              <a:buFont typeface="Wingdings" pitchFamily="2" charset="2"/>
              <a:buChar char="p"/>
              <a:defRPr/>
            </a:pPr>
            <a:r>
              <a:rPr lang="zh-CN" altLang="en-US" dirty="0" smtClean="0">
                <a:latin typeface="楷体" pitchFamily="49" charset="-122"/>
                <a:ea typeface="楷体" pitchFamily="49" charset="-122"/>
              </a:rPr>
              <a:t>中职毕业生在岗接受继续教育</a:t>
            </a:r>
            <a:endParaRPr lang="en-US" altLang="zh-CN" dirty="0" smtClean="0">
              <a:latin typeface="楷体" pitchFamily="49" charset="-122"/>
              <a:ea typeface="楷体" pitchFamily="49" charset="-122"/>
            </a:endParaRPr>
          </a:p>
          <a:p>
            <a:pPr>
              <a:lnSpc>
                <a:spcPct val="110000"/>
              </a:lnSpc>
              <a:buFont typeface="Wingdings" pitchFamily="2" charset="2"/>
              <a:buChar char="p"/>
              <a:defRPr/>
            </a:pPr>
            <a:r>
              <a:rPr lang="zh-CN" altLang="en-US" dirty="0" smtClean="0">
                <a:latin typeface="楷体" pitchFamily="49" charset="-122"/>
                <a:ea typeface="楷体" pitchFamily="49" charset="-122"/>
              </a:rPr>
              <a:t>多样化学习</a:t>
            </a:r>
            <a:endParaRPr lang="zh-CN" altLang="en-US" dirty="0">
              <a:latin typeface="楷体" pitchFamily="49" charset="-122"/>
              <a:ea typeface="楷体" pitchFamily="49" charset="-122"/>
            </a:endParaRPr>
          </a:p>
        </p:txBody>
      </p:sp>
    </p:spTree>
  </p:cSld>
  <p:clrMapOvr>
    <a:masterClrMapping/>
  </p:clrMapOvr>
  <p:timing>
    <p:tnLst>
      <p:par>
        <p:cTn xmlns:p14="http://schemas.microsoft.com/office/powerpoint/2010/mai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Picture 2"/>
          <p:cNvPicPr>
            <a:picLocks noChangeAspect="1" noChangeArrowheads="1"/>
          </p:cNvPicPr>
          <p:nvPr/>
        </p:nvPicPr>
        <p:blipFill>
          <a:blip r:embed="rId3" cstate="print"/>
          <a:srcRect l="2063" t="24210" r="27063" b="6805"/>
          <a:stretch>
            <a:fillRect/>
          </a:stretch>
        </p:blipFill>
        <p:spPr bwMode="auto">
          <a:xfrm>
            <a:off x="0" y="1196975"/>
            <a:ext cx="8640763" cy="5256213"/>
          </a:xfrm>
          <a:prstGeom prst="rect">
            <a:avLst/>
          </a:prstGeom>
          <a:noFill/>
          <a:ln w="9525">
            <a:noFill/>
            <a:miter lim="800000"/>
            <a:headEnd/>
            <a:tailEnd/>
          </a:ln>
        </p:spPr>
      </p:pic>
      <p:sp>
        <p:nvSpPr>
          <p:cNvPr id="31747" name="标题 1"/>
          <p:cNvSpPr>
            <a:spLocks noGrp="1"/>
          </p:cNvSpPr>
          <p:nvPr>
            <p:ph type="title"/>
          </p:nvPr>
        </p:nvSpPr>
        <p:spPr/>
        <p:txBody>
          <a:bodyPr/>
          <a:lstStyle/>
          <a:p>
            <a:r>
              <a:rPr lang="zh-CN" altLang="en-US" smtClean="0"/>
              <a:t>课程内容编辑</a:t>
            </a:r>
          </a:p>
        </p:txBody>
      </p:sp>
      <p:sp>
        <p:nvSpPr>
          <p:cNvPr id="5" name="椭圆 4"/>
          <p:cNvSpPr/>
          <p:nvPr/>
        </p:nvSpPr>
        <p:spPr>
          <a:xfrm>
            <a:off x="179388" y="2492375"/>
            <a:ext cx="1720850" cy="500063"/>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p:timing>
    <p:tnLst>
      <p:par>
        <p:cTn xmlns:p14="http://schemas.microsoft.com/office/powerpoint/2010/mai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2"/>
          <p:cNvPicPr>
            <a:picLocks noChangeAspect="1" noChangeArrowheads="1"/>
          </p:cNvPicPr>
          <p:nvPr/>
        </p:nvPicPr>
        <p:blipFill>
          <a:blip r:embed="rId3" cstate="print"/>
          <a:srcRect t="24210" r="4620" b="6805"/>
          <a:stretch>
            <a:fillRect/>
          </a:stretch>
        </p:blipFill>
        <p:spPr bwMode="auto">
          <a:xfrm>
            <a:off x="0" y="1412875"/>
            <a:ext cx="9239250" cy="4176713"/>
          </a:xfrm>
          <a:prstGeom prst="rect">
            <a:avLst/>
          </a:prstGeom>
          <a:noFill/>
          <a:ln w="9525">
            <a:noFill/>
            <a:miter lim="800000"/>
            <a:headEnd/>
            <a:tailEnd/>
          </a:ln>
        </p:spPr>
      </p:pic>
    </p:spTree>
  </p:cSld>
  <p:clrMapOvr>
    <a:masterClrMapping/>
  </p:clrMapOvr>
  <p:timing>
    <p:tnLst>
      <p:par>
        <p:cTn xmlns:p14="http://schemas.microsoft.com/office/powerpoint/2010/mai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Picture 2"/>
          <p:cNvPicPr>
            <a:picLocks noChangeAspect="1" noChangeArrowheads="1"/>
          </p:cNvPicPr>
          <p:nvPr/>
        </p:nvPicPr>
        <p:blipFill>
          <a:blip r:embed="rId3" cstate="print"/>
          <a:srcRect l="11513" t="24210" r="11707" b="6805"/>
          <a:stretch>
            <a:fillRect/>
          </a:stretch>
        </p:blipFill>
        <p:spPr bwMode="auto">
          <a:xfrm>
            <a:off x="0" y="1268413"/>
            <a:ext cx="9361488" cy="5256212"/>
          </a:xfrm>
          <a:prstGeom prst="rect">
            <a:avLst/>
          </a:prstGeom>
          <a:noFill/>
          <a:ln w="9525">
            <a:noFill/>
            <a:miter lim="800000"/>
            <a:headEnd/>
            <a:tailEnd/>
          </a:ln>
        </p:spPr>
      </p:pic>
      <p:sp>
        <p:nvSpPr>
          <p:cNvPr id="33795" name="标题 1"/>
          <p:cNvSpPr>
            <a:spLocks noGrp="1"/>
          </p:cNvSpPr>
          <p:nvPr>
            <p:ph type="title"/>
          </p:nvPr>
        </p:nvSpPr>
        <p:spPr/>
        <p:txBody>
          <a:bodyPr/>
          <a:lstStyle/>
          <a:p>
            <a:r>
              <a:rPr lang="zh-CN" altLang="en-US" smtClean="0"/>
              <a:t>作业</a:t>
            </a:r>
            <a:r>
              <a:rPr lang="en-US" altLang="zh-CN" smtClean="0"/>
              <a:t>&amp;</a:t>
            </a:r>
            <a:r>
              <a:rPr lang="zh-CN" altLang="en-US" smtClean="0"/>
              <a:t>测试</a:t>
            </a:r>
          </a:p>
        </p:txBody>
      </p:sp>
      <p:sp>
        <p:nvSpPr>
          <p:cNvPr id="5" name="椭圆 4"/>
          <p:cNvSpPr/>
          <p:nvPr/>
        </p:nvSpPr>
        <p:spPr>
          <a:xfrm>
            <a:off x="4572000" y="1484313"/>
            <a:ext cx="4321175" cy="85725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p:timing>
    <p:tnLst>
      <p:par>
        <p:cTn xmlns:p14="http://schemas.microsoft.com/office/powerpoint/2010/mai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标题 1"/>
          <p:cNvSpPr>
            <a:spLocks noGrp="1"/>
          </p:cNvSpPr>
          <p:nvPr>
            <p:ph type="title"/>
          </p:nvPr>
        </p:nvSpPr>
        <p:spPr/>
        <p:txBody>
          <a:bodyPr/>
          <a:lstStyle/>
          <a:p>
            <a:r>
              <a:rPr lang="zh-CN" altLang="en-US" smtClean="0"/>
              <a:t>答疑</a:t>
            </a:r>
          </a:p>
        </p:txBody>
      </p:sp>
      <p:pic>
        <p:nvPicPr>
          <p:cNvPr id="34819" name="内容占位符 3" descr="8.JPG"/>
          <p:cNvPicPr>
            <a:picLocks noGrp="1" noChangeAspect="1"/>
          </p:cNvPicPr>
          <p:nvPr>
            <p:ph idx="1"/>
          </p:nvPr>
        </p:nvPicPr>
        <p:blipFill>
          <a:blip r:embed="rId3" cstate="print"/>
          <a:srcRect/>
          <a:stretch>
            <a:fillRect/>
          </a:stretch>
        </p:blipFill>
        <p:spPr>
          <a:xfrm>
            <a:off x="0" y="1795463"/>
            <a:ext cx="9144000" cy="3735387"/>
          </a:xfrm>
        </p:spPr>
      </p:pic>
    </p:spTree>
  </p:cSld>
  <p:clrMapOvr>
    <a:masterClrMapping/>
  </p:clrMapOvr>
  <p:timing>
    <p:tnLst>
      <p:par>
        <p:cTn xmlns:p14="http://schemas.microsoft.com/office/powerpoint/2010/mai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标题 1"/>
          <p:cNvSpPr>
            <a:spLocks noGrp="1"/>
          </p:cNvSpPr>
          <p:nvPr>
            <p:ph type="title"/>
          </p:nvPr>
        </p:nvSpPr>
        <p:spPr/>
        <p:txBody>
          <a:bodyPr/>
          <a:lstStyle/>
          <a:p>
            <a:r>
              <a:rPr lang="zh-CN" altLang="en-US" smtClean="0"/>
              <a:t>讨论区</a:t>
            </a:r>
          </a:p>
        </p:txBody>
      </p:sp>
      <p:pic>
        <p:nvPicPr>
          <p:cNvPr id="35843" name="内容占位符 5" descr="10.JPG"/>
          <p:cNvPicPr>
            <a:picLocks noGrp="1" noChangeAspect="1"/>
          </p:cNvPicPr>
          <p:nvPr>
            <p:ph idx="1"/>
          </p:nvPr>
        </p:nvPicPr>
        <p:blipFill>
          <a:blip r:embed="rId3" cstate="print"/>
          <a:srcRect/>
          <a:stretch>
            <a:fillRect/>
          </a:stretch>
        </p:blipFill>
        <p:spPr>
          <a:xfrm>
            <a:off x="73025" y="1633538"/>
            <a:ext cx="8999538" cy="4438650"/>
          </a:xfrm>
        </p:spPr>
      </p:pic>
    </p:spTree>
  </p:cSld>
  <p:clrMapOvr>
    <a:masterClrMapping/>
  </p:clrMapOvr>
  <p:timing>
    <p:tnLst>
      <p:par>
        <p:cTn xmlns:p14="http://schemas.microsoft.com/office/powerpoint/2010/mai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标题 1"/>
          <p:cNvSpPr>
            <a:spLocks noGrp="1"/>
          </p:cNvSpPr>
          <p:nvPr>
            <p:ph type="title"/>
          </p:nvPr>
        </p:nvSpPr>
        <p:spPr/>
        <p:txBody>
          <a:bodyPr/>
          <a:lstStyle/>
          <a:p>
            <a:r>
              <a:rPr lang="zh-CN" altLang="en-US" smtClean="0"/>
              <a:t>学习档案管理</a:t>
            </a:r>
          </a:p>
        </p:txBody>
      </p:sp>
      <p:pic>
        <p:nvPicPr>
          <p:cNvPr id="36867" name="Picture 2"/>
          <p:cNvPicPr>
            <a:picLocks noChangeAspect="1" noChangeArrowheads="1"/>
          </p:cNvPicPr>
          <p:nvPr/>
        </p:nvPicPr>
        <p:blipFill>
          <a:blip r:embed="rId3" cstate="print"/>
          <a:srcRect l="10922" t="37440" r="14078" b="6805"/>
          <a:stretch>
            <a:fillRect/>
          </a:stretch>
        </p:blipFill>
        <p:spPr bwMode="auto">
          <a:xfrm>
            <a:off x="0" y="1341438"/>
            <a:ext cx="9144000" cy="4248150"/>
          </a:xfrm>
          <a:prstGeom prst="rect">
            <a:avLst/>
          </a:prstGeom>
          <a:noFill/>
          <a:ln w="9525">
            <a:noFill/>
            <a:miter lim="800000"/>
            <a:headEnd/>
            <a:tailEnd/>
          </a:ln>
        </p:spPr>
      </p:pic>
    </p:spTree>
  </p:cSld>
  <p:clrMapOvr>
    <a:masterClrMapping/>
  </p:clrMapOvr>
  <p:timing>
    <p:tnLst>
      <p:par>
        <p:cTn xmlns:p14="http://schemas.microsoft.com/office/powerpoint/2010/mai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标题 1"/>
          <p:cNvSpPr>
            <a:spLocks noGrp="1"/>
          </p:cNvSpPr>
          <p:nvPr>
            <p:ph type="title"/>
          </p:nvPr>
        </p:nvSpPr>
        <p:spPr/>
        <p:txBody>
          <a:bodyPr/>
          <a:lstStyle/>
          <a:p>
            <a:r>
              <a:rPr lang="zh-CN" altLang="en-US" smtClean="0"/>
              <a:t>课程功能设置</a:t>
            </a:r>
          </a:p>
        </p:txBody>
      </p:sp>
      <p:pic>
        <p:nvPicPr>
          <p:cNvPr id="37891" name="内容占位符 3" descr="15.JPG"/>
          <p:cNvPicPr>
            <a:picLocks noGrp="1" noChangeAspect="1"/>
          </p:cNvPicPr>
          <p:nvPr>
            <p:ph idx="1"/>
          </p:nvPr>
        </p:nvPicPr>
        <p:blipFill>
          <a:blip r:embed="rId3" cstate="print"/>
          <a:srcRect/>
          <a:stretch>
            <a:fillRect/>
          </a:stretch>
        </p:blipFill>
        <p:spPr>
          <a:xfrm>
            <a:off x="457200" y="1878013"/>
            <a:ext cx="8229600" cy="3570287"/>
          </a:xfrm>
        </p:spPr>
      </p:pic>
    </p:spTree>
  </p:cSld>
  <p:clrMapOvr>
    <a:masterClrMapping/>
  </p:clrMapOvr>
  <p:timing>
    <p:tnLst>
      <p:par>
        <p:cTn xmlns:p14="http://schemas.microsoft.com/office/powerpoint/2010/mai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标题 1"/>
          <p:cNvSpPr>
            <a:spLocks noGrp="1"/>
          </p:cNvSpPr>
          <p:nvPr>
            <p:ph type="title"/>
          </p:nvPr>
        </p:nvSpPr>
        <p:spPr>
          <a:xfrm>
            <a:off x="457200" y="260350"/>
            <a:ext cx="8229600" cy="1143000"/>
          </a:xfrm>
        </p:spPr>
        <p:txBody>
          <a:bodyPr/>
          <a:lstStyle/>
          <a:p>
            <a:r>
              <a:rPr lang="zh-CN" altLang="en-US" smtClean="0"/>
              <a:t>教学资产导出</a:t>
            </a:r>
          </a:p>
        </p:txBody>
      </p:sp>
      <p:pic>
        <p:nvPicPr>
          <p:cNvPr id="38915" name="内容占位符 3" descr="16.JPG"/>
          <p:cNvPicPr>
            <a:picLocks noGrp="1" noChangeAspect="1"/>
          </p:cNvPicPr>
          <p:nvPr>
            <p:ph idx="1"/>
          </p:nvPr>
        </p:nvPicPr>
        <p:blipFill>
          <a:blip r:embed="rId3" cstate="print"/>
          <a:srcRect/>
          <a:stretch>
            <a:fillRect/>
          </a:stretch>
        </p:blipFill>
        <p:spPr>
          <a:xfrm>
            <a:off x="1036638" y="1468438"/>
            <a:ext cx="7070725" cy="4389437"/>
          </a:xfrm>
        </p:spPr>
      </p:pic>
    </p:spTree>
  </p:cSld>
  <p:clrMapOvr>
    <a:masterClrMapping/>
  </p:clrMapOvr>
  <p:timing>
    <p:tnLst>
      <p:par>
        <p:cTn xmlns:p14="http://schemas.microsoft.com/office/powerpoint/2010/mai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TextBox 1"/>
          <p:cNvSpPr txBox="1">
            <a:spLocks noChangeArrowheads="1"/>
          </p:cNvSpPr>
          <p:nvPr/>
        </p:nvSpPr>
        <p:spPr bwMode="auto">
          <a:xfrm>
            <a:off x="0" y="260350"/>
            <a:ext cx="3006725" cy="769938"/>
          </a:xfrm>
          <a:prstGeom prst="rect">
            <a:avLst/>
          </a:prstGeom>
          <a:noFill/>
          <a:ln w="9525">
            <a:noFill/>
            <a:miter lim="800000"/>
            <a:headEnd/>
            <a:tailEnd/>
          </a:ln>
        </p:spPr>
        <p:txBody>
          <a:bodyPr wrap="none">
            <a:spAutoFit/>
          </a:bodyPr>
          <a:lstStyle/>
          <a:p>
            <a:r>
              <a:rPr lang="zh-CN" altLang="en-US" sz="4400">
                <a:latin typeface="黑体" pitchFamily="49" charset="-122"/>
                <a:ea typeface="黑体" pitchFamily="49" charset="-122"/>
              </a:rPr>
              <a:t>学习者空间</a:t>
            </a:r>
          </a:p>
        </p:txBody>
      </p:sp>
      <p:pic>
        <p:nvPicPr>
          <p:cNvPr id="148482" name="Picture 2"/>
          <p:cNvPicPr>
            <a:picLocks noChangeAspect="1" noChangeArrowheads="1"/>
          </p:cNvPicPr>
          <p:nvPr/>
        </p:nvPicPr>
        <p:blipFill>
          <a:blip r:embed="rId3" cstate="print"/>
          <a:srcRect l="18600" t="6256" r="19976" b="3744"/>
          <a:stretch>
            <a:fillRect/>
          </a:stretch>
        </p:blipFill>
        <p:spPr bwMode="auto">
          <a:xfrm>
            <a:off x="2123728" y="0"/>
            <a:ext cx="7488832" cy="6858000"/>
          </a:xfrm>
          <a:prstGeom prst="rect">
            <a:avLst/>
          </a:prstGeom>
          <a:noFill/>
          <a:ln w="9525">
            <a:noFill/>
            <a:miter lim="800000"/>
            <a:headEnd/>
            <a:tailEnd/>
          </a:ln>
        </p:spPr>
      </p:pic>
    </p:spTree>
  </p:cSld>
  <p:clrMapOvr>
    <a:masterClrMapping/>
  </p:clrMapOvr>
  <p:timing>
    <p:tnLst>
      <p:par>
        <p:cTn xmlns:p14="http://schemas.microsoft.com/office/powerpoint/2010/mai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标题 1"/>
          <p:cNvSpPr>
            <a:spLocks noGrp="1"/>
          </p:cNvSpPr>
          <p:nvPr>
            <p:ph type="title"/>
          </p:nvPr>
        </p:nvSpPr>
        <p:spPr/>
        <p:txBody>
          <a:bodyPr/>
          <a:lstStyle/>
          <a:p>
            <a:r>
              <a:rPr lang="zh-CN" altLang="en-US" smtClean="0"/>
              <a:t>学习导航</a:t>
            </a:r>
          </a:p>
        </p:txBody>
      </p:sp>
      <p:pic>
        <p:nvPicPr>
          <p:cNvPr id="149506" name="Picture 2"/>
          <p:cNvPicPr>
            <a:picLocks noChangeAspect="1" noChangeArrowheads="1"/>
          </p:cNvPicPr>
          <p:nvPr/>
        </p:nvPicPr>
        <p:blipFill>
          <a:blip r:embed="rId3" cstate="print"/>
          <a:srcRect l="15057" t="7201" r="16432" b="5861"/>
          <a:stretch>
            <a:fillRect/>
          </a:stretch>
        </p:blipFill>
        <p:spPr bwMode="auto">
          <a:xfrm>
            <a:off x="899592" y="1052735"/>
            <a:ext cx="7272808" cy="5768089"/>
          </a:xfrm>
          <a:prstGeom prst="rect">
            <a:avLst/>
          </a:prstGeom>
          <a:noFill/>
          <a:ln w="9525">
            <a:noFill/>
            <a:miter lim="800000"/>
            <a:headEnd/>
            <a:tailEnd/>
          </a:ln>
        </p:spPr>
      </p:pic>
    </p:spTree>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标题 1"/>
          <p:cNvSpPr>
            <a:spLocks noGrp="1"/>
          </p:cNvSpPr>
          <p:nvPr>
            <p:ph type="title"/>
          </p:nvPr>
        </p:nvSpPr>
        <p:spPr/>
        <p:txBody>
          <a:bodyPr/>
          <a:lstStyle/>
          <a:p>
            <a:r>
              <a:rPr lang="zh-CN" altLang="en-US" smtClean="0"/>
              <a:t>建设内容</a:t>
            </a:r>
          </a:p>
        </p:txBody>
      </p:sp>
      <p:sp>
        <p:nvSpPr>
          <p:cNvPr id="13315" name="内容占位符 2"/>
          <p:cNvSpPr>
            <a:spLocks noGrp="1"/>
          </p:cNvSpPr>
          <p:nvPr>
            <p:ph idx="1"/>
          </p:nvPr>
        </p:nvSpPr>
        <p:spPr>
          <a:xfrm>
            <a:off x="323850" y="1125538"/>
            <a:ext cx="8423275" cy="5399806"/>
          </a:xfrm>
        </p:spPr>
        <p:txBody>
          <a:bodyPr/>
          <a:lstStyle/>
          <a:p>
            <a:pPr marL="0" indent="0">
              <a:lnSpc>
                <a:spcPct val="150000"/>
              </a:lnSpc>
              <a:buFont typeface="Wingdings" pitchFamily="2" charset="2"/>
              <a:buNone/>
            </a:pPr>
            <a:r>
              <a:rPr lang="en-US" altLang="zh-CN" dirty="0" smtClean="0">
                <a:latin typeface="楷体" pitchFamily="49" charset="-122"/>
                <a:ea typeface="楷体" pitchFamily="49" charset="-122"/>
              </a:rPr>
              <a:t>    </a:t>
            </a:r>
            <a:r>
              <a:rPr lang="zh-CN" altLang="zh-CN" dirty="0" smtClean="0">
                <a:latin typeface="楷体" pitchFamily="49" charset="-122"/>
                <a:ea typeface="楷体" pitchFamily="49" charset="-122"/>
              </a:rPr>
              <a:t>建设涵盖教学设计、教学实施、教学评价的数字化专业教学资源，包括专业介绍、人才培养方案，教学环境、网络课程、培训项目，以及测评系统等内容</a:t>
            </a:r>
            <a:r>
              <a:rPr lang="zh-CN" altLang="en-US" dirty="0" smtClean="0">
                <a:latin typeface="楷体" pitchFamily="49" charset="-122"/>
                <a:ea typeface="楷体" pitchFamily="49" charset="-122"/>
              </a:rPr>
              <a:t>。建设的素材内容包括：</a:t>
            </a:r>
            <a:endParaRPr lang="en-US" altLang="zh-CN" dirty="0" smtClean="0">
              <a:latin typeface="楷体" pitchFamily="49" charset="-122"/>
              <a:ea typeface="楷体" pitchFamily="49" charset="-122"/>
            </a:endParaRPr>
          </a:p>
          <a:p>
            <a:pPr marL="0" indent="0">
              <a:buFont typeface="Wingdings" pitchFamily="2" charset="2"/>
              <a:buNone/>
            </a:pPr>
            <a:r>
              <a:rPr lang="zh-CN" altLang="zh-CN" sz="2000" dirty="0" smtClean="0">
                <a:latin typeface="楷体" pitchFamily="49" charset="-122"/>
                <a:ea typeface="楷体" pitchFamily="49" charset="-122"/>
              </a:rPr>
              <a:t>（</a:t>
            </a:r>
            <a:r>
              <a:rPr lang="en-US" altLang="zh-CN" sz="2000" dirty="0" smtClean="0">
                <a:latin typeface="楷体" pitchFamily="49" charset="-122"/>
                <a:ea typeface="楷体" pitchFamily="49" charset="-122"/>
              </a:rPr>
              <a:t>1</a:t>
            </a:r>
            <a:r>
              <a:rPr lang="zh-CN" altLang="zh-CN" sz="2000" dirty="0" smtClean="0">
                <a:latin typeface="楷体" pitchFamily="49" charset="-122"/>
                <a:ea typeface="楷体" pitchFamily="49" charset="-122"/>
              </a:rPr>
              <a:t>）职业标准、技术标准、业务流程、作业规范、教学文件等文本；</a:t>
            </a:r>
          </a:p>
          <a:p>
            <a:pPr marL="0" indent="0">
              <a:buFont typeface="Wingdings" pitchFamily="2" charset="2"/>
              <a:buNone/>
            </a:pPr>
            <a:r>
              <a:rPr lang="zh-CN" altLang="zh-CN" sz="2000" dirty="0" smtClean="0">
                <a:latin typeface="楷体" pitchFamily="49" charset="-122"/>
                <a:ea typeface="楷体" pitchFamily="49" charset="-122"/>
              </a:rPr>
              <a:t>（</a:t>
            </a:r>
            <a:r>
              <a:rPr lang="en-US" altLang="zh-CN" sz="2000" dirty="0" smtClean="0">
                <a:latin typeface="楷体" pitchFamily="49" charset="-122"/>
                <a:ea typeface="楷体" pitchFamily="49" charset="-122"/>
              </a:rPr>
              <a:t>2</a:t>
            </a:r>
            <a:r>
              <a:rPr lang="zh-CN" altLang="zh-CN" sz="2000" dirty="0" smtClean="0">
                <a:latin typeface="楷体" pitchFamily="49" charset="-122"/>
                <a:ea typeface="楷体" pitchFamily="49" charset="-122"/>
              </a:rPr>
              <a:t>）企业生产工具、生产对象、生产场景、校内教学条件等图片；</a:t>
            </a:r>
          </a:p>
          <a:p>
            <a:pPr marL="0" indent="0">
              <a:buFont typeface="Wingdings" pitchFamily="2" charset="2"/>
              <a:buNone/>
            </a:pPr>
            <a:r>
              <a:rPr lang="zh-CN" altLang="zh-CN" sz="2000" dirty="0" smtClean="0">
                <a:latin typeface="楷体" pitchFamily="49" charset="-122"/>
                <a:ea typeface="楷体" pitchFamily="49" charset="-122"/>
              </a:rPr>
              <a:t>（</a:t>
            </a:r>
            <a:r>
              <a:rPr lang="en-US" altLang="zh-CN" sz="2000" dirty="0" smtClean="0">
                <a:latin typeface="楷体" pitchFamily="49" charset="-122"/>
                <a:ea typeface="楷体" pitchFamily="49" charset="-122"/>
              </a:rPr>
              <a:t>3</a:t>
            </a:r>
            <a:r>
              <a:rPr lang="zh-CN" altLang="zh-CN" sz="2000" dirty="0" smtClean="0">
                <a:latin typeface="楷体" pitchFamily="49" charset="-122"/>
                <a:ea typeface="楷体" pitchFamily="49" charset="-122"/>
              </a:rPr>
              <a:t>）企业生产过程、学生实训、课堂教学等音视频；</a:t>
            </a:r>
          </a:p>
          <a:p>
            <a:pPr marL="0" indent="0">
              <a:buFont typeface="Wingdings" pitchFamily="2" charset="2"/>
              <a:buNone/>
            </a:pPr>
            <a:r>
              <a:rPr lang="zh-CN" altLang="zh-CN" sz="2000" dirty="0" smtClean="0">
                <a:latin typeface="楷体" pitchFamily="49" charset="-122"/>
                <a:ea typeface="楷体" pitchFamily="49" charset="-122"/>
              </a:rPr>
              <a:t>（</a:t>
            </a:r>
            <a:r>
              <a:rPr lang="en-US" altLang="zh-CN" sz="2000" dirty="0" smtClean="0">
                <a:latin typeface="楷体" pitchFamily="49" charset="-122"/>
                <a:ea typeface="楷体" pitchFamily="49" charset="-122"/>
              </a:rPr>
              <a:t>4</a:t>
            </a:r>
            <a:r>
              <a:rPr lang="zh-CN" altLang="zh-CN" sz="2000" dirty="0" smtClean="0">
                <a:latin typeface="楷体" pitchFamily="49" charset="-122"/>
                <a:ea typeface="楷体" pitchFamily="49" charset="-122"/>
              </a:rPr>
              <a:t>）工作原理、工作过程、内部结构等动画；</a:t>
            </a:r>
          </a:p>
          <a:p>
            <a:pPr marL="0" indent="0">
              <a:buFont typeface="Wingdings" pitchFamily="2" charset="2"/>
              <a:buNone/>
            </a:pPr>
            <a:r>
              <a:rPr lang="zh-CN" altLang="zh-CN" sz="2000" dirty="0" smtClean="0">
                <a:latin typeface="楷体" pitchFamily="49" charset="-122"/>
                <a:ea typeface="楷体" pitchFamily="49" charset="-122"/>
              </a:rPr>
              <a:t>（</a:t>
            </a:r>
            <a:r>
              <a:rPr lang="en-US" altLang="zh-CN" sz="2000" dirty="0" smtClean="0">
                <a:latin typeface="楷体" pitchFamily="49" charset="-122"/>
                <a:ea typeface="楷体" pitchFamily="49" charset="-122"/>
              </a:rPr>
              <a:t>5</a:t>
            </a:r>
            <a:r>
              <a:rPr lang="zh-CN" altLang="zh-CN" sz="2000" dirty="0" smtClean="0">
                <a:latin typeface="楷体" pitchFamily="49" charset="-122"/>
                <a:ea typeface="楷体" pitchFamily="49" charset="-122"/>
              </a:rPr>
              <a:t>）虚拟企业、虚拟场景、虚拟设备以及虚拟实训项目等；</a:t>
            </a:r>
          </a:p>
          <a:p>
            <a:pPr marL="0" indent="0">
              <a:buFont typeface="Wingdings" pitchFamily="2" charset="2"/>
              <a:buNone/>
            </a:pPr>
            <a:r>
              <a:rPr lang="zh-CN" altLang="zh-CN" sz="2000" dirty="0" smtClean="0">
                <a:latin typeface="楷体" pitchFamily="49" charset="-122"/>
                <a:ea typeface="楷体" pitchFamily="49" charset="-122"/>
              </a:rPr>
              <a:t>（</a:t>
            </a:r>
            <a:r>
              <a:rPr lang="en-US" altLang="zh-CN" sz="2000" dirty="0" smtClean="0">
                <a:latin typeface="楷体" pitchFamily="49" charset="-122"/>
                <a:ea typeface="楷体" pitchFamily="49" charset="-122"/>
              </a:rPr>
              <a:t>6</a:t>
            </a:r>
            <a:r>
              <a:rPr lang="zh-CN" altLang="zh-CN" sz="2000" dirty="0" smtClean="0">
                <a:latin typeface="楷体" pitchFamily="49" charset="-122"/>
                <a:ea typeface="楷体" pitchFamily="49" charset="-122"/>
              </a:rPr>
              <a:t>）企业案例、企业网站链接等；</a:t>
            </a:r>
          </a:p>
          <a:p>
            <a:pPr marL="0" indent="0">
              <a:buFont typeface="Wingdings" pitchFamily="2" charset="2"/>
              <a:buNone/>
            </a:pPr>
            <a:r>
              <a:rPr lang="zh-CN" altLang="zh-CN" sz="2000" dirty="0" smtClean="0">
                <a:latin typeface="楷体" pitchFamily="49" charset="-122"/>
                <a:ea typeface="楷体" pitchFamily="49" charset="-122"/>
              </a:rPr>
              <a:t>（</a:t>
            </a:r>
            <a:r>
              <a:rPr lang="en-US" altLang="zh-CN" sz="2000" dirty="0" smtClean="0">
                <a:latin typeface="楷体" pitchFamily="49" charset="-122"/>
                <a:ea typeface="楷体" pitchFamily="49" charset="-122"/>
              </a:rPr>
              <a:t>7</a:t>
            </a:r>
            <a:r>
              <a:rPr lang="zh-CN" altLang="zh-CN" sz="2000" dirty="0" smtClean="0">
                <a:latin typeface="楷体" pitchFamily="49" charset="-122"/>
                <a:ea typeface="楷体" pitchFamily="49" charset="-122"/>
              </a:rPr>
              <a:t>）数字化教材、教学课件等；</a:t>
            </a:r>
          </a:p>
          <a:p>
            <a:pPr marL="0" indent="0">
              <a:buFont typeface="Wingdings" pitchFamily="2" charset="2"/>
              <a:buNone/>
            </a:pPr>
            <a:r>
              <a:rPr lang="zh-CN" altLang="zh-CN" sz="2000" dirty="0" smtClean="0">
                <a:latin typeface="楷体" pitchFamily="49" charset="-122"/>
                <a:ea typeface="楷体" pitchFamily="49" charset="-122"/>
              </a:rPr>
              <a:t>（</a:t>
            </a:r>
            <a:r>
              <a:rPr lang="en-US" altLang="zh-CN" sz="2000" dirty="0" smtClean="0">
                <a:latin typeface="楷体" pitchFamily="49" charset="-122"/>
                <a:ea typeface="楷体" pitchFamily="49" charset="-122"/>
              </a:rPr>
              <a:t>8</a:t>
            </a:r>
            <a:r>
              <a:rPr lang="zh-CN" altLang="zh-CN" sz="2000" dirty="0" smtClean="0">
                <a:latin typeface="楷体" pitchFamily="49" charset="-122"/>
                <a:ea typeface="楷体" pitchFamily="49" charset="-122"/>
              </a:rPr>
              <a:t>）习题库、试题库等</a:t>
            </a:r>
          </a:p>
        </p:txBody>
      </p:sp>
    </p:spTree>
  </p:cSld>
  <p:clrMapOvr>
    <a:masterClrMapping/>
  </p:clrMapOvr>
  <p:timing>
    <p:tnLst>
      <p:par>
        <p:cTn xmlns:p14="http://schemas.microsoft.com/office/powerpoint/2010/mai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标题 1"/>
          <p:cNvSpPr>
            <a:spLocks noGrp="1"/>
          </p:cNvSpPr>
          <p:nvPr>
            <p:ph type="title"/>
          </p:nvPr>
        </p:nvSpPr>
        <p:spPr/>
        <p:txBody>
          <a:bodyPr/>
          <a:lstStyle/>
          <a:p>
            <a:r>
              <a:rPr lang="zh-CN" altLang="en-US" smtClean="0"/>
              <a:t>学习内容</a:t>
            </a:r>
          </a:p>
        </p:txBody>
      </p:sp>
      <p:pic>
        <p:nvPicPr>
          <p:cNvPr id="150530" name="Picture 2"/>
          <p:cNvPicPr>
            <a:picLocks noChangeAspect="1" noChangeArrowheads="1"/>
          </p:cNvPicPr>
          <p:nvPr/>
        </p:nvPicPr>
        <p:blipFill>
          <a:blip r:embed="rId3" cstate="print"/>
          <a:srcRect t="10035" r="2257" b="6806"/>
          <a:stretch>
            <a:fillRect/>
          </a:stretch>
        </p:blipFill>
        <p:spPr bwMode="auto">
          <a:xfrm>
            <a:off x="0" y="1340768"/>
            <a:ext cx="9073031" cy="4824536"/>
          </a:xfrm>
          <a:prstGeom prst="rect">
            <a:avLst/>
          </a:prstGeom>
          <a:noFill/>
          <a:ln w="9525">
            <a:noFill/>
            <a:miter lim="800000"/>
            <a:headEnd/>
            <a:tailEnd/>
          </a:ln>
        </p:spPr>
      </p:pic>
    </p:spTree>
  </p:cSld>
  <p:clrMapOvr>
    <a:masterClrMapping/>
  </p:clrMapOvr>
  <p:timing>
    <p:tnLst>
      <p:par>
        <p:cTn xmlns:p14="http://schemas.microsoft.com/office/powerpoint/2010/mai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标题 1"/>
          <p:cNvSpPr>
            <a:spLocks noGrp="1"/>
          </p:cNvSpPr>
          <p:nvPr>
            <p:ph type="title"/>
          </p:nvPr>
        </p:nvSpPr>
        <p:spPr/>
        <p:txBody>
          <a:bodyPr/>
          <a:lstStyle/>
          <a:p>
            <a:r>
              <a:rPr lang="zh-CN" altLang="en-US" smtClean="0"/>
              <a:t>答疑</a:t>
            </a:r>
          </a:p>
        </p:txBody>
      </p:sp>
      <p:pic>
        <p:nvPicPr>
          <p:cNvPr id="43011" name="Picture 2"/>
          <p:cNvPicPr>
            <a:picLocks noChangeAspect="1" noChangeArrowheads="1"/>
          </p:cNvPicPr>
          <p:nvPr/>
        </p:nvPicPr>
        <p:blipFill>
          <a:blip r:embed="rId3" cstate="print"/>
          <a:srcRect l="11513" t="21375" r="12299" b="7751"/>
          <a:stretch>
            <a:fillRect/>
          </a:stretch>
        </p:blipFill>
        <p:spPr bwMode="auto">
          <a:xfrm>
            <a:off x="0" y="1268413"/>
            <a:ext cx="8916988" cy="5184775"/>
          </a:xfrm>
          <a:prstGeom prst="rect">
            <a:avLst/>
          </a:prstGeom>
          <a:noFill/>
          <a:ln w="9525">
            <a:noFill/>
            <a:miter lim="800000"/>
            <a:headEnd/>
            <a:tailEnd/>
          </a:ln>
        </p:spPr>
      </p:pic>
    </p:spTree>
  </p:cSld>
  <p:clrMapOvr>
    <a:masterClrMapping/>
  </p:clrMapOvr>
  <p:timing>
    <p:tnLst>
      <p:par>
        <p:cTn xmlns:p14="http://schemas.microsoft.com/office/powerpoint/2010/mai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标题 1"/>
          <p:cNvSpPr>
            <a:spLocks noGrp="1"/>
          </p:cNvSpPr>
          <p:nvPr>
            <p:ph type="title"/>
          </p:nvPr>
        </p:nvSpPr>
        <p:spPr/>
        <p:txBody>
          <a:bodyPr/>
          <a:lstStyle/>
          <a:p>
            <a:r>
              <a:rPr lang="zh-CN" altLang="en-US" smtClean="0"/>
              <a:t>讨论</a:t>
            </a:r>
          </a:p>
        </p:txBody>
      </p:sp>
      <p:pic>
        <p:nvPicPr>
          <p:cNvPr id="44035" name="内容占位符 5" descr="10.JPG"/>
          <p:cNvPicPr>
            <a:picLocks noGrp="1" noChangeAspect="1"/>
          </p:cNvPicPr>
          <p:nvPr>
            <p:ph idx="1"/>
          </p:nvPr>
        </p:nvPicPr>
        <p:blipFill>
          <a:blip r:embed="rId3" cstate="print"/>
          <a:srcRect l="14784"/>
          <a:stretch>
            <a:fillRect/>
          </a:stretch>
        </p:blipFill>
        <p:spPr>
          <a:xfrm>
            <a:off x="468313" y="1341438"/>
            <a:ext cx="7667625" cy="4438650"/>
          </a:xfrm>
        </p:spPr>
      </p:pic>
    </p:spTree>
  </p:cSld>
  <p:clrMapOvr>
    <a:masterClrMapping/>
  </p:clrMapOvr>
  <p:timing>
    <p:tnLst>
      <p:par>
        <p:cTn xmlns:p14="http://schemas.microsoft.com/office/powerpoint/2010/mai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标题 1"/>
          <p:cNvSpPr>
            <a:spLocks noGrp="1"/>
          </p:cNvSpPr>
          <p:nvPr>
            <p:ph type="title"/>
          </p:nvPr>
        </p:nvSpPr>
        <p:spPr/>
        <p:txBody>
          <a:bodyPr/>
          <a:lstStyle/>
          <a:p>
            <a:r>
              <a:rPr lang="zh-CN" altLang="en-US" dirty="0" smtClean="0"/>
              <a:t>学习档案</a:t>
            </a:r>
          </a:p>
        </p:txBody>
      </p:sp>
      <p:pic>
        <p:nvPicPr>
          <p:cNvPr id="151554" name="Picture 2"/>
          <p:cNvPicPr>
            <a:picLocks noChangeAspect="1" noChangeArrowheads="1"/>
          </p:cNvPicPr>
          <p:nvPr/>
        </p:nvPicPr>
        <p:blipFill>
          <a:blip r:embed="rId3" cstate="print"/>
          <a:srcRect l="15647" t="7200" r="15841" b="15311"/>
          <a:stretch>
            <a:fillRect/>
          </a:stretch>
        </p:blipFill>
        <p:spPr bwMode="auto">
          <a:xfrm>
            <a:off x="0" y="953344"/>
            <a:ext cx="9144000" cy="5904656"/>
          </a:xfrm>
          <a:prstGeom prst="rect">
            <a:avLst/>
          </a:prstGeom>
          <a:noFill/>
          <a:ln w="9525">
            <a:noFill/>
            <a:miter lim="800000"/>
            <a:headEnd/>
            <a:tailEnd/>
          </a:ln>
        </p:spPr>
      </p:pic>
    </p:spTree>
  </p:cSld>
  <p:clrMapOvr>
    <a:masterClrMapping/>
  </p:clrMapOvr>
  <p:timing>
    <p:tnLst>
      <p:par>
        <p:cTn xmlns:p14="http://schemas.microsoft.com/office/powerpoint/2010/mai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4"/>
          <p:cNvSpPr>
            <a:spLocks noGrp="1" noChangeArrowheads="1"/>
          </p:cNvSpPr>
          <p:nvPr>
            <p:ph type="ctrTitle" idx="4294967295"/>
          </p:nvPr>
        </p:nvSpPr>
        <p:spPr>
          <a:xfrm>
            <a:off x="0" y="2571750"/>
            <a:ext cx="9144000" cy="1470025"/>
          </a:xfrm>
          <a:solidFill>
            <a:schemeClr val="accent1">
              <a:alpha val="96077"/>
            </a:schemeClr>
          </a:solidFill>
        </p:spPr>
        <p:txBody>
          <a:bodyPr anchorCtr="1"/>
          <a:lstStyle/>
          <a:p>
            <a:pPr algn="ctr" eaLnBrk="1" hangingPunct="1"/>
            <a:r>
              <a:rPr lang="zh-CN" altLang="en-US" sz="5400" b="0" dirty="0" smtClean="0">
                <a:solidFill>
                  <a:srgbClr val="000099"/>
                </a:solidFill>
                <a:latin typeface="华文新魏" pitchFamily="2" charset="-122"/>
                <a:ea typeface="华文新魏" pitchFamily="2" charset="-122"/>
              </a:rPr>
              <a:t>应用推广方案</a:t>
            </a:r>
            <a:endParaRPr lang="zh-CN" altLang="en-US" sz="5400" dirty="0" smtClean="0">
              <a:solidFill>
                <a:srgbClr val="000099"/>
              </a:solidFill>
              <a:latin typeface="华文隶书" pitchFamily="2" charset="-122"/>
              <a:ea typeface="华文隶书" pitchFamily="2" charset="-122"/>
            </a:endParaRPr>
          </a:p>
        </p:txBody>
      </p:sp>
    </p:spTree>
  </p:cSld>
  <p:clrMapOvr>
    <a:masterClrMapping/>
  </p:clrMapOvr>
  <p:timing>
    <p:tnLst>
      <p:par>
        <p:cTn xmlns:p14="http://schemas.microsoft.com/office/powerpoint/2010/mai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170" name="Rectangle 2"/>
          <p:cNvSpPr>
            <a:spLocks noChangeArrowheads="1"/>
          </p:cNvSpPr>
          <p:nvPr/>
        </p:nvSpPr>
        <p:spPr bwMode="auto">
          <a:xfrm>
            <a:off x="533400" y="304800"/>
            <a:ext cx="5715000" cy="457200"/>
          </a:xfrm>
          <a:prstGeom prst="rect">
            <a:avLst/>
          </a:prstGeom>
          <a:noFill/>
          <a:ln w="9525">
            <a:noFill/>
            <a:miter lim="800000"/>
            <a:headEnd/>
            <a:tailEnd/>
          </a:ln>
        </p:spPr>
        <p:txBody>
          <a:bodyPr anchor="ctr" anchorCtr="1"/>
          <a:lstStyle/>
          <a:p>
            <a:pPr marL="457200" indent="-457200" algn="ctr"/>
            <a:r>
              <a:rPr lang="en-US" altLang="zh-CN" sz="4400" b="1" i="1">
                <a:solidFill>
                  <a:schemeClr val="tx2"/>
                </a:solidFill>
              </a:rPr>
              <a:t/>
            </a:r>
            <a:br>
              <a:rPr lang="en-US" altLang="zh-CN" sz="4400" b="1" i="1">
                <a:solidFill>
                  <a:schemeClr val="tx2"/>
                </a:solidFill>
              </a:rPr>
            </a:br>
            <a:endParaRPr lang="en-US" altLang="zh-CN" sz="4400" b="1" i="1">
              <a:solidFill>
                <a:schemeClr val="tx2"/>
              </a:solidFill>
            </a:endParaRPr>
          </a:p>
        </p:txBody>
      </p:sp>
      <p:sp>
        <p:nvSpPr>
          <p:cNvPr id="7171" name="标题 2"/>
          <p:cNvSpPr>
            <a:spLocks noGrp="1"/>
          </p:cNvSpPr>
          <p:nvPr>
            <p:ph type="title"/>
          </p:nvPr>
        </p:nvSpPr>
        <p:spPr>
          <a:xfrm>
            <a:off x="420688" y="204788"/>
            <a:ext cx="6096000" cy="1143000"/>
          </a:xfrm>
        </p:spPr>
        <p:txBody>
          <a:bodyPr/>
          <a:lstStyle/>
          <a:p>
            <a:r>
              <a:rPr lang="zh-CN" altLang="en-US" sz="2800" smtClean="0">
                <a:solidFill>
                  <a:srgbClr val="003366"/>
                </a:solidFill>
                <a:latin typeface="黑体" pitchFamily="49" charset="-122"/>
                <a:ea typeface="黑体" pitchFamily="49" charset="-122"/>
              </a:rPr>
              <a:t>用户反馈</a:t>
            </a:r>
            <a:r>
              <a:rPr lang="en-US" altLang="zh-CN" sz="2800" smtClean="0">
                <a:solidFill>
                  <a:srgbClr val="003366"/>
                </a:solidFill>
                <a:latin typeface="黑体" pitchFamily="49" charset="-122"/>
                <a:ea typeface="黑体" pitchFamily="49" charset="-122"/>
              </a:rPr>
              <a:t>——</a:t>
            </a:r>
            <a:r>
              <a:rPr lang="zh-CN" altLang="en-US" sz="2800" smtClean="0">
                <a:solidFill>
                  <a:srgbClr val="003366"/>
                </a:solidFill>
                <a:latin typeface="黑体" pitchFamily="49" charset="-122"/>
                <a:ea typeface="黑体" pitchFamily="49" charset="-122"/>
              </a:rPr>
              <a:t>各模块收获评价</a:t>
            </a:r>
          </a:p>
        </p:txBody>
      </p:sp>
      <p:pic>
        <p:nvPicPr>
          <p:cNvPr id="7172" name="Picture 3"/>
          <p:cNvPicPr>
            <a:picLocks noChangeAspect="1" noChangeArrowheads="1"/>
          </p:cNvPicPr>
          <p:nvPr/>
        </p:nvPicPr>
        <p:blipFill>
          <a:blip r:embed="rId3" cstate="print"/>
          <a:srcRect/>
          <a:stretch>
            <a:fillRect/>
          </a:stretch>
        </p:blipFill>
        <p:spPr bwMode="auto">
          <a:xfrm>
            <a:off x="684213" y="989013"/>
            <a:ext cx="7227887" cy="5868987"/>
          </a:xfrm>
          <a:prstGeom prst="rect">
            <a:avLst/>
          </a:prstGeom>
          <a:noFill/>
          <a:ln w="9525">
            <a:noFill/>
            <a:miter lim="800000"/>
            <a:headEnd/>
            <a:tailEnd/>
          </a:ln>
        </p:spPr>
      </p:pic>
      <p:pic>
        <p:nvPicPr>
          <p:cNvPr id="7173" name="Picture 5" descr="透明背景的logo"/>
          <p:cNvPicPr>
            <a:picLocks noChangeAspect="1" noChangeArrowheads="1"/>
          </p:cNvPicPr>
          <p:nvPr/>
        </p:nvPicPr>
        <p:blipFill>
          <a:blip r:embed="rId4" cstate="print"/>
          <a:srcRect/>
          <a:stretch>
            <a:fillRect/>
          </a:stretch>
        </p:blipFill>
        <p:spPr bwMode="auto">
          <a:xfrm>
            <a:off x="7526338" y="6126163"/>
            <a:ext cx="1682750" cy="515937"/>
          </a:xfrm>
          <a:prstGeom prst="rect">
            <a:avLst/>
          </a:prstGeom>
          <a:noFill/>
          <a:ln w="9525">
            <a:noFill/>
            <a:miter lim="800000"/>
            <a:headEnd/>
            <a:tailEnd/>
          </a:ln>
        </p:spPr>
      </p:pic>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8194" name="Rectangle 2"/>
          <p:cNvSpPr>
            <a:spLocks noChangeArrowheads="1"/>
          </p:cNvSpPr>
          <p:nvPr/>
        </p:nvSpPr>
        <p:spPr bwMode="auto">
          <a:xfrm>
            <a:off x="533400" y="304800"/>
            <a:ext cx="5715000" cy="457200"/>
          </a:xfrm>
          <a:prstGeom prst="rect">
            <a:avLst/>
          </a:prstGeom>
          <a:noFill/>
          <a:ln w="9525">
            <a:noFill/>
            <a:miter lim="800000"/>
            <a:headEnd/>
            <a:tailEnd/>
          </a:ln>
        </p:spPr>
        <p:txBody>
          <a:bodyPr anchor="ctr" anchorCtr="1"/>
          <a:lstStyle/>
          <a:p>
            <a:pPr marL="457200" indent="-457200" algn="ctr"/>
            <a:r>
              <a:rPr lang="en-US" altLang="zh-CN" sz="4400" b="1" i="1">
                <a:solidFill>
                  <a:schemeClr val="tx2"/>
                </a:solidFill>
              </a:rPr>
              <a:t/>
            </a:r>
            <a:br>
              <a:rPr lang="en-US" altLang="zh-CN" sz="4400" b="1" i="1">
                <a:solidFill>
                  <a:schemeClr val="tx2"/>
                </a:solidFill>
              </a:rPr>
            </a:br>
            <a:endParaRPr lang="en-US" altLang="zh-CN" sz="4400" b="1" i="1">
              <a:solidFill>
                <a:schemeClr val="tx2"/>
              </a:solidFill>
            </a:endParaRPr>
          </a:p>
        </p:txBody>
      </p:sp>
      <p:sp>
        <p:nvSpPr>
          <p:cNvPr id="8195" name="标题 2"/>
          <p:cNvSpPr>
            <a:spLocks noGrp="1"/>
          </p:cNvSpPr>
          <p:nvPr>
            <p:ph type="title"/>
          </p:nvPr>
        </p:nvSpPr>
        <p:spPr>
          <a:xfrm>
            <a:off x="457200" y="168275"/>
            <a:ext cx="5915025" cy="1143000"/>
          </a:xfrm>
        </p:spPr>
        <p:txBody>
          <a:bodyPr/>
          <a:lstStyle/>
          <a:p>
            <a:r>
              <a:rPr lang="zh-CN" altLang="en-US" sz="2800" smtClean="0">
                <a:solidFill>
                  <a:srgbClr val="003366"/>
                </a:solidFill>
                <a:latin typeface="黑体" pitchFamily="49" charset="-122"/>
                <a:ea typeface="黑体" pitchFamily="49" charset="-122"/>
              </a:rPr>
              <a:t>用户反馈</a:t>
            </a:r>
            <a:r>
              <a:rPr lang="en-US" altLang="zh-CN" sz="2800" smtClean="0">
                <a:solidFill>
                  <a:srgbClr val="003366"/>
                </a:solidFill>
                <a:latin typeface="黑体" pitchFamily="49" charset="-122"/>
                <a:ea typeface="黑体" pitchFamily="49" charset="-122"/>
              </a:rPr>
              <a:t>——</a:t>
            </a:r>
            <a:r>
              <a:rPr lang="zh-CN" altLang="en-US" sz="2800" smtClean="0">
                <a:solidFill>
                  <a:srgbClr val="003366"/>
                </a:solidFill>
                <a:latin typeface="黑体" pitchFamily="49" charset="-122"/>
                <a:ea typeface="黑体" pitchFamily="49" charset="-122"/>
              </a:rPr>
              <a:t>最有启发的主要模块</a:t>
            </a:r>
          </a:p>
        </p:txBody>
      </p:sp>
      <p:pic>
        <p:nvPicPr>
          <p:cNvPr id="8196" name="Picture 3"/>
          <p:cNvPicPr>
            <a:picLocks noChangeAspect="1" noChangeArrowheads="1"/>
          </p:cNvPicPr>
          <p:nvPr/>
        </p:nvPicPr>
        <p:blipFill>
          <a:blip r:embed="rId3" cstate="print"/>
          <a:srcRect/>
          <a:stretch>
            <a:fillRect/>
          </a:stretch>
        </p:blipFill>
        <p:spPr bwMode="auto">
          <a:xfrm>
            <a:off x="373063" y="1895475"/>
            <a:ext cx="8364537" cy="3910013"/>
          </a:xfrm>
          <a:prstGeom prst="rect">
            <a:avLst/>
          </a:prstGeom>
          <a:noFill/>
          <a:ln w="9525">
            <a:noFill/>
            <a:miter lim="800000"/>
            <a:headEnd/>
            <a:tailEnd/>
          </a:ln>
        </p:spPr>
      </p:pic>
      <p:pic>
        <p:nvPicPr>
          <p:cNvPr id="8197" name="Picture 5" descr="透明背景的logo"/>
          <p:cNvPicPr>
            <a:picLocks noChangeAspect="1" noChangeArrowheads="1"/>
          </p:cNvPicPr>
          <p:nvPr/>
        </p:nvPicPr>
        <p:blipFill>
          <a:blip r:embed="rId4" cstate="print"/>
          <a:srcRect/>
          <a:stretch>
            <a:fillRect/>
          </a:stretch>
        </p:blipFill>
        <p:spPr bwMode="auto">
          <a:xfrm>
            <a:off x="7526338" y="6126163"/>
            <a:ext cx="1682750" cy="515937"/>
          </a:xfrm>
          <a:prstGeom prst="rect">
            <a:avLst/>
          </a:prstGeom>
          <a:noFill/>
          <a:ln w="9525">
            <a:noFill/>
            <a:miter lim="800000"/>
            <a:headEnd/>
            <a:tailEnd/>
          </a:ln>
        </p:spPr>
      </p:pic>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标题 1"/>
          <p:cNvSpPr txBox="1">
            <a:spLocks/>
          </p:cNvSpPr>
          <p:nvPr/>
        </p:nvSpPr>
        <p:spPr bwMode="auto">
          <a:xfrm>
            <a:off x="179388" y="188913"/>
            <a:ext cx="7440612" cy="576262"/>
          </a:xfrm>
          <a:prstGeom prst="rect">
            <a:avLst/>
          </a:prstGeom>
          <a:noFill/>
          <a:ln w="9525">
            <a:noFill/>
            <a:miter lim="800000"/>
            <a:headEnd/>
            <a:tailEnd/>
          </a:ln>
        </p:spPr>
        <p:txBody>
          <a:bodyPr/>
          <a:lstStyle/>
          <a:p>
            <a:pPr eaLnBrk="0" hangingPunct="0"/>
            <a:r>
              <a:rPr lang="zh-CN" altLang="en-US" sz="2800" b="1" dirty="0">
                <a:solidFill>
                  <a:srgbClr val="003366"/>
                </a:solidFill>
                <a:latin typeface="黑体" pitchFamily="49" charset="-122"/>
                <a:ea typeface="黑体" pitchFamily="49" charset="-122"/>
                <a:cs typeface="楷体_GB2312"/>
              </a:rPr>
              <a:t>高等职业教育教学资源中心</a:t>
            </a:r>
          </a:p>
        </p:txBody>
      </p:sp>
      <p:sp>
        <p:nvSpPr>
          <p:cNvPr id="3" name="TextBox 2"/>
          <p:cNvSpPr txBox="1"/>
          <p:nvPr/>
        </p:nvSpPr>
        <p:spPr>
          <a:xfrm>
            <a:off x="250825" y="1052513"/>
            <a:ext cx="8424863" cy="6370975"/>
          </a:xfrm>
          <a:prstGeom prst="rect">
            <a:avLst/>
          </a:prstGeom>
          <a:noFill/>
        </p:spPr>
        <p:txBody>
          <a:bodyPr>
            <a:spAutoFit/>
          </a:bodyPr>
          <a:lstStyle/>
          <a:p>
            <a:pPr>
              <a:lnSpc>
                <a:spcPct val="150000"/>
              </a:lnSpc>
              <a:defRPr/>
            </a:pPr>
            <a:r>
              <a:rPr lang="zh-CN" altLang="en-US" dirty="0">
                <a:effectLst>
                  <a:outerShdw blurRad="38100" dist="38100" dir="2700000" algn="tl">
                    <a:srgbClr val="000000">
                      <a:alpha val="43137"/>
                    </a:srgbClr>
                  </a:outerShdw>
                </a:effectLst>
                <a:latin typeface="楷体" pitchFamily="49" charset="-122"/>
                <a:ea typeface="楷体" pitchFamily="49" charset="-122"/>
              </a:rPr>
              <a:t>    </a:t>
            </a:r>
            <a:r>
              <a:rPr lang="zh-CN" altLang="en-US" dirty="0">
                <a:latin typeface="楷体" pitchFamily="49" charset="-122"/>
                <a:ea typeface="楷体" pitchFamily="49" charset="-122"/>
              </a:rPr>
              <a:t>成立高等职业教育教学资源中心，形成教学资源建设的长效机制，保持教学资源建设的可持续发展。</a:t>
            </a:r>
            <a:endParaRPr lang="en-US" altLang="zh-CN" dirty="0">
              <a:latin typeface="楷体" pitchFamily="49" charset="-122"/>
              <a:ea typeface="楷体" pitchFamily="49" charset="-122"/>
            </a:endParaRPr>
          </a:p>
          <a:p>
            <a:pPr>
              <a:lnSpc>
                <a:spcPct val="150000"/>
              </a:lnSpc>
              <a:defRPr/>
            </a:pPr>
            <a:r>
              <a:rPr lang="zh-CN" altLang="en-US" dirty="0">
                <a:latin typeface="楷体" pitchFamily="49" charset="-122"/>
                <a:ea typeface="楷体" pitchFamily="49" charset="-122"/>
              </a:rPr>
              <a:t>高等职业教育教学资源中心运营资源主要包括：</a:t>
            </a:r>
            <a:endParaRPr lang="en-US" altLang="zh-CN" dirty="0">
              <a:latin typeface="楷体" pitchFamily="49" charset="-122"/>
              <a:ea typeface="楷体" pitchFamily="49" charset="-122"/>
            </a:endParaRPr>
          </a:p>
          <a:p>
            <a:pPr marL="457200" indent="-457200">
              <a:lnSpc>
                <a:spcPct val="150000"/>
              </a:lnSpc>
              <a:buFont typeface="+mj-lt"/>
              <a:buAutoNum type="arabicPeriod"/>
              <a:defRPr/>
            </a:pPr>
            <a:r>
              <a:rPr lang="zh-CN" altLang="zh-CN" dirty="0">
                <a:latin typeface="楷体" pitchFamily="49" charset="-122"/>
                <a:ea typeface="楷体" pitchFamily="49" charset="-122"/>
              </a:rPr>
              <a:t>高等职业教育专业教学资源库</a:t>
            </a:r>
            <a:r>
              <a:rPr lang="zh-CN" altLang="en-US" dirty="0">
                <a:latin typeface="楷体" pitchFamily="49" charset="-122"/>
                <a:ea typeface="楷体" pitchFamily="49" charset="-122"/>
              </a:rPr>
              <a:t>项目成果</a:t>
            </a:r>
            <a:r>
              <a:rPr lang="zh-CN" altLang="zh-CN" dirty="0">
                <a:latin typeface="楷体" pitchFamily="49" charset="-122"/>
                <a:ea typeface="楷体" pitchFamily="49" charset="-122"/>
              </a:rPr>
              <a:t>，</a:t>
            </a:r>
            <a:r>
              <a:rPr lang="en-US" altLang="zh-CN" dirty="0">
                <a:latin typeface="楷体" pitchFamily="49" charset="-122"/>
                <a:ea typeface="楷体" pitchFamily="49" charset="-122"/>
              </a:rPr>
              <a:t>11</a:t>
            </a:r>
            <a:r>
              <a:rPr lang="zh-CN" altLang="zh-CN" dirty="0">
                <a:latin typeface="楷体" pitchFamily="49" charset="-122"/>
                <a:ea typeface="楷体" pitchFamily="49" charset="-122"/>
              </a:rPr>
              <a:t>个专业</a:t>
            </a:r>
            <a:r>
              <a:rPr lang="en-US" altLang="zh-CN" dirty="0">
                <a:latin typeface="楷体" pitchFamily="49" charset="-122"/>
                <a:ea typeface="楷体" pitchFamily="49" charset="-122"/>
              </a:rPr>
              <a:t>+</a:t>
            </a:r>
            <a:r>
              <a:rPr lang="zh-CN" altLang="zh-CN" dirty="0">
                <a:latin typeface="楷体" pitchFamily="49" charset="-122"/>
                <a:ea typeface="楷体" pitchFamily="49" charset="-122"/>
              </a:rPr>
              <a:t>第二批若干专业</a:t>
            </a:r>
          </a:p>
          <a:p>
            <a:pPr marL="457200" indent="-457200">
              <a:lnSpc>
                <a:spcPct val="150000"/>
              </a:lnSpc>
              <a:buFont typeface="+mj-lt"/>
              <a:buAutoNum type="arabicPeriod"/>
              <a:defRPr/>
            </a:pPr>
            <a:r>
              <a:rPr lang="zh-CN" altLang="en-US" dirty="0" smtClean="0">
                <a:latin typeface="楷体" pitchFamily="49" charset="-122"/>
                <a:ea typeface="楷体" pitchFamily="49" charset="-122"/>
              </a:rPr>
              <a:t>高等职业教育国家精品公开课</a:t>
            </a:r>
            <a:r>
              <a:rPr lang="en-US" altLang="zh-CN" sz="1600" dirty="0" smtClean="0">
                <a:latin typeface="楷体" pitchFamily="49" charset="-122"/>
                <a:ea typeface="楷体" pitchFamily="49" charset="-122"/>
              </a:rPr>
              <a:t>(</a:t>
            </a:r>
            <a:r>
              <a:rPr lang="zh-CN" altLang="en-US" sz="1600" dirty="0" smtClean="0"/>
              <a:t>教高函</a:t>
            </a:r>
            <a:r>
              <a:rPr lang="en-US" altLang="zh-CN" sz="1600" dirty="0" smtClean="0"/>
              <a:t>[2011]12</a:t>
            </a:r>
            <a:r>
              <a:rPr lang="zh-CN" altLang="en-US" sz="1600" dirty="0" smtClean="0"/>
              <a:t>号：批准高等教育出版社组织实施精品视频公开课建设项目、批准高等教育出版社组织实施精品资源共享课建设项目、批准高等教育出版社实施精品开放课程共享平台建设项目</a:t>
            </a:r>
            <a:r>
              <a:rPr lang="en-US" altLang="zh-CN" sz="1600" dirty="0" smtClean="0">
                <a:latin typeface="楷体" pitchFamily="49" charset="-122"/>
                <a:ea typeface="楷体" pitchFamily="49" charset="-122"/>
              </a:rPr>
              <a:t>)</a:t>
            </a:r>
          </a:p>
          <a:p>
            <a:pPr marL="457200" indent="-457200">
              <a:lnSpc>
                <a:spcPct val="150000"/>
              </a:lnSpc>
              <a:buFont typeface="+mj-lt"/>
              <a:buAutoNum type="arabicPeriod"/>
              <a:defRPr/>
            </a:pPr>
            <a:r>
              <a:rPr lang="zh-CN" altLang="en-US" dirty="0" smtClean="0">
                <a:latin typeface="楷体" pitchFamily="49" charset="-122"/>
                <a:ea typeface="楷体" pitchFamily="49" charset="-122"/>
              </a:rPr>
              <a:t>省</a:t>
            </a:r>
            <a:r>
              <a:rPr lang="zh-CN" altLang="en-US" dirty="0">
                <a:latin typeface="楷体" pitchFamily="49" charset="-122"/>
                <a:ea typeface="楷体" pitchFamily="49" charset="-122"/>
              </a:rPr>
              <a:t>教学资源建设项目成果，例如安徽</a:t>
            </a:r>
            <a:r>
              <a:rPr lang="en-US" altLang="zh-CN" dirty="0">
                <a:latin typeface="楷体" pitchFamily="49" charset="-122"/>
                <a:ea typeface="楷体" pitchFamily="49" charset="-122"/>
              </a:rPr>
              <a:t>A</a:t>
            </a:r>
            <a:r>
              <a:rPr lang="zh-CN" altLang="en-US" dirty="0" smtClean="0">
                <a:latin typeface="楷体" pitchFamily="49" charset="-122"/>
                <a:ea typeface="楷体" pitchFamily="49" charset="-122"/>
              </a:rPr>
              <a:t>联盟（素质课）</a:t>
            </a:r>
            <a:endParaRPr lang="en-US" altLang="zh-CN" dirty="0">
              <a:latin typeface="楷体" pitchFamily="49" charset="-122"/>
              <a:ea typeface="楷体" pitchFamily="49" charset="-122"/>
            </a:endParaRPr>
          </a:p>
          <a:p>
            <a:pPr marL="457200" indent="-457200">
              <a:lnSpc>
                <a:spcPct val="150000"/>
              </a:lnSpc>
              <a:buFont typeface="+mj-lt"/>
              <a:buAutoNum type="arabicPeriod"/>
              <a:defRPr/>
            </a:pPr>
            <a:r>
              <a:rPr lang="zh-CN" altLang="en-US" dirty="0">
                <a:latin typeface="楷体" pitchFamily="49" charset="-122"/>
                <a:ea typeface="楷体" pitchFamily="49" charset="-122"/>
              </a:rPr>
              <a:t>学校特色课程</a:t>
            </a:r>
            <a:endParaRPr lang="en-US" altLang="zh-CN" dirty="0">
              <a:latin typeface="楷体" pitchFamily="49" charset="-122"/>
              <a:ea typeface="楷体" pitchFamily="49" charset="-122"/>
            </a:endParaRPr>
          </a:p>
          <a:p>
            <a:pPr marL="457200" indent="-457200">
              <a:lnSpc>
                <a:spcPct val="150000"/>
              </a:lnSpc>
              <a:buFont typeface="+mj-lt"/>
              <a:buAutoNum type="arabicPeriod"/>
              <a:defRPr/>
            </a:pPr>
            <a:r>
              <a:rPr lang="zh-CN" altLang="en-US" dirty="0">
                <a:latin typeface="楷体" pitchFamily="49" charset="-122"/>
                <a:ea typeface="楷体" pitchFamily="49" charset="-122"/>
              </a:rPr>
              <a:t>知名企业培训包</a:t>
            </a:r>
            <a:endParaRPr lang="en-US" altLang="zh-CN" dirty="0">
              <a:latin typeface="楷体" pitchFamily="49" charset="-122"/>
              <a:ea typeface="楷体" pitchFamily="49" charset="-122"/>
            </a:endParaRPr>
          </a:p>
          <a:p>
            <a:pPr marL="457200" indent="-457200">
              <a:lnSpc>
                <a:spcPct val="150000"/>
              </a:lnSpc>
              <a:buFont typeface="+mj-lt"/>
              <a:buAutoNum type="arabicPeriod"/>
              <a:defRPr/>
            </a:pPr>
            <a:endParaRPr lang="en-US" altLang="zh-CN" dirty="0">
              <a:effectLst>
                <a:outerShdw blurRad="38100" dist="38100" dir="2700000" algn="tl">
                  <a:srgbClr val="000000">
                    <a:alpha val="43137"/>
                  </a:srgbClr>
                </a:outerShdw>
              </a:effectLst>
              <a:latin typeface="楷体" pitchFamily="49" charset="-122"/>
              <a:ea typeface="楷体" pitchFamily="49" charset="-122"/>
            </a:endParaRPr>
          </a:p>
        </p:txBody>
      </p:sp>
    </p:spTree>
  </p:cSld>
  <p:clrMapOvr>
    <a:masterClrMapping/>
  </p:clrMapOvr>
  <p:timing>
    <p:tnLst>
      <p:par>
        <p:cTn xmlns:p14="http://schemas.microsoft.com/office/powerpoint/2010/mai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a:spLocks/>
          </p:cNvSpPr>
          <p:nvPr/>
        </p:nvSpPr>
        <p:spPr>
          <a:xfrm>
            <a:off x="179388" y="188913"/>
            <a:ext cx="7440612" cy="576262"/>
          </a:xfrm>
          <a:prstGeom prst="rect">
            <a:avLst/>
          </a:prstGeom>
        </p:spPr>
        <p:txBody>
          <a:bodyPr/>
          <a:lstStyle/>
          <a:p>
            <a:pPr eaLnBrk="0" hangingPunct="0">
              <a:defRPr/>
            </a:pPr>
            <a:r>
              <a:rPr lang="zh-CN" altLang="en-US" sz="3200" b="1" kern="0" dirty="0">
                <a:solidFill>
                  <a:schemeClr val="tx2"/>
                </a:solidFill>
                <a:latin typeface="+mj-lt"/>
                <a:ea typeface="+mj-ea"/>
                <a:cs typeface="楷体_GB2312"/>
              </a:rPr>
              <a:t>应用推广</a:t>
            </a:r>
          </a:p>
        </p:txBody>
      </p:sp>
      <p:pic>
        <p:nvPicPr>
          <p:cNvPr id="12291" name="Picture 2"/>
          <p:cNvPicPr>
            <a:picLocks noChangeAspect="1" noChangeArrowheads="1"/>
          </p:cNvPicPr>
          <p:nvPr/>
        </p:nvPicPr>
        <p:blipFill>
          <a:blip r:embed="rId3" cstate="print"/>
          <a:srcRect b="10036"/>
          <a:stretch>
            <a:fillRect/>
          </a:stretch>
        </p:blipFill>
        <p:spPr bwMode="auto">
          <a:xfrm>
            <a:off x="107950" y="1125538"/>
            <a:ext cx="4610100" cy="2590800"/>
          </a:xfrm>
          <a:prstGeom prst="rect">
            <a:avLst/>
          </a:prstGeom>
          <a:noFill/>
          <a:ln w="9525">
            <a:solidFill>
              <a:schemeClr val="tx1"/>
            </a:solidFill>
            <a:miter lim="800000"/>
            <a:headEnd/>
            <a:tailEnd/>
          </a:ln>
        </p:spPr>
      </p:pic>
      <p:sp>
        <p:nvSpPr>
          <p:cNvPr id="12292" name="TextBox 3"/>
          <p:cNvSpPr txBox="1">
            <a:spLocks noChangeArrowheads="1"/>
          </p:cNvSpPr>
          <p:nvPr/>
        </p:nvSpPr>
        <p:spPr bwMode="auto">
          <a:xfrm>
            <a:off x="5003800" y="1773238"/>
            <a:ext cx="2032000" cy="461962"/>
          </a:xfrm>
          <a:prstGeom prst="rect">
            <a:avLst/>
          </a:prstGeom>
          <a:noFill/>
          <a:ln w="9525">
            <a:noFill/>
            <a:miter lim="800000"/>
            <a:headEnd/>
            <a:tailEnd/>
          </a:ln>
        </p:spPr>
        <p:txBody>
          <a:bodyPr wrap="none">
            <a:spAutoFit/>
          </a:bodyPr>
          <a:lstStyle/>
          <a:p>
            <a:r>
              <a:rPr lang="zh-CN" altLang="en-US">
                <a:latin typeface="楷体" pitchFamily="49" charset="-122"/>
                <a:ea typeface="楷体" pitchFamily="49" charset="-122"/>
              </a:rPr>
              <a:t>智能备课系统</a:t>
            </a:r>
          </a:p>
        </p:txBody>
      </p:sp>
      <p:sp>
        <p:nvSpPr>
          <p:cNvPr id="12293" name="TextBox 4"/>
          <p:cNvSpPr txBox="1">
            <a:spLocks noChangeArrowheads="1"/>
          </p:cNvSpPr>
          <p:nvPr/>
        </p:nvSpPr>
        <p:spPr bwMode="auto">
          <a:xfrm>
            <a:off x="2700338" y="4868863"/>
            <a:ext cx="2646362" cy="461962"/>
          </a:xfrm>
          <a:prstGeom prst="rect">
            <a:avLst/>
          </a:prstGeom>
          <a:noFill/>
          <a:ln w="9525">
            <a:noFill/>
            <a:miter lim="800000"/>
            <a:headEnd/>
            <a:tailEnd/>
          </a:ln>
        </p:spPr>
        <p:txBody>
          <a:bodyPr wrap="none">
            <a:spAutoFit/>
          </a:bodyPr>
          <a:lstStyle/>
          <a:p>
            <a:r>
              <a:rPr lang="zh-CN" altLang="en-US">
                <a:latin typeface="楷体" pitchFamily="49" charset="-122"/>
                <a:ea typeface="楷体" pitchFamily="49" charset="-122"/>
              </a:rPr>
              <a:t>移动终端数字课程</a:t>
            </a:r>
          </a:p>
        </p:txBody>
      </p:sp>
      <p:pic>
        <p:nvPicPr>
          <p:cNvPr id="12294" name="Picture 4" descr="http://www.nokiafirst.com/images/upload/Image/ipad26.jpg"/>
          <p:cNvPicPr>
            <a:picLocks noChangeAspect="1" noChangeArrowheads="1"/>
          </p:cNvPicPr>
          <p:nvPr/>
        </p:nvPicPr>
        <p:blipFill>
          <a:blip r:embed="rId4" cstate="print"/>
          <a:srcRect l="34067" t="34203" r="33174" b="9177"/>
          <a:stretch>
            <a:fillRect/>
          </a:stretch>
        </p:blipFill>
        <p:spPr bwMode="auto">
          <a:xfrm>
            <a:off x="5364163" y="2970213"/>
            <a:ext cx="2808287" cy="3887787"/>
          </a:xfrm>
          <a:prstGeom prst="rect">
            <a:avLst/>
          </a:prstGeom>
          <a:noFill/>
          <a:ln w="9525">
            <a:noFill/>
            <a:miter lim="800000"/>
            <a:headEnd/>
            <a:tailEnd/>
          </a:ln>
        </p:spPr>
      </p:pic>
    </p:spTree>
  </p:cSld>
  <p:clrMapOvr>
    <a:masterClrMapping/>
  </p:clrMapOvr>
  <p:timing>
    <p:tnLst>
      <p:par>
        <p:cTn xmlns:p14="http://schemas.microsoft.com/office/powerpoint/2010/mai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extBox 1"/>
          <p:cNvSpPr txBox="1">
            <a:spLocks noChangeArrowheads="1"/>
          </p:cNvSpPr>
          <p:nvPr/>
        </p:nvSpPr>
        <p:spPr bwMode="auto">
          <a:xfrm>
            <a:off x="323850" y="1341438"/>
            <a:ext cx="8424863" cy="4340225"/>
          </a:xfrm>
          <a:prstGeom prst="rect">
            <a:avLst/>
          </a:prstGeom>
          <a:noFill/>
          <a:ln w="9525">
            <a:noFill/>
            <a:miter lim="800000"/>
            <a:headEnd/>
            <a:tailEnd/>
          </a:ln>
        </p:spPr>
        <p:txBody>
          <a:bodyPr>
            <a:spAutoFit/>
          </a:bodyPr>
          <a:lstStyle/>
          <a:p>
            <a:pPr marL="457200" indent="-457200"/>
            <a:r>
              <a:rPr lang="en-US" altLang="zh-CN">
                <a:latin typeface="楷体" pitchFamily="49" charset="-122"/>
                <a:ea typeface="楷体" pitchFamily="49" charset="-122"/>
              </a:rPr>
              <a:t>1.</a:t>
            </a:r>
            <a:r>
              <a:rPr lang="zh-CN" altLang="zh-CN">
                <a:latin typeface="楷体" pitchFamily="49" charset="-122"/>
                <a:ea typeface="楷体" pitchFamily="49" charset="-122"/>
              </a:rPr>
              <a:t>建立资源库会员制</a:t>
            </a:r>
            <a:r>
              <a:rPr lang="zh-CN" altLang="en-US">
                <a:latin typeface="楷体" pitchFamily="49" charset="-122"/>
                <a:ea typeface="楷体" pitchFamily="49" charset="-122"/>
              </a:rPr>
              <a:t>，</a:t>
            </a:r>
            <a:r>
              <a:rPr lang="zh-CN" altLang="zh-CN">
                <a:latin typeface="楷体" pitchFamily="49" charset="-122"/>
                <a:ea typeface="楷体" pitchFamily="49" charset="-122"/>
              </a:rPr>
              <a:t>会员分为专业集体会员和个人会员两种。</a:t>
            </a:r>
            <a:endParaRPr lang="en-US" altLang="zh-CN">
              <a:latin typeface="楷体" pitchFamily="49" charset="-122"/>
              <a:ea typeface="楷体" pitchFamily="49" charset="-122"/>
            </a:endParaRPr>
          </a:p>
          <a:p>
            <a:pPr marL="457200" indent="-457200">
              <a:lnSpc>
                <a:spcPct val="150000"/>
              </a:lnSpc>
            </a:pPr>
            <a:r>
              <a:rPr lang="en-US" altLang="zh-CN">
                <a:latin typeface="楷体" pitchFamily="49" charset="-122"/>
                <a:ea typeface="楷体" pitchFamily="49" charset="-122"/>
              </a:rPr>
              <a:t>2.</a:t>
            </a:r>
            <a:r>
              <a:rPr lang="zh-CN" altLang="zh-CN">
                <a:latin typeface="楷体" pitchFamily="49" charset="-122"/>
                <a:ea typeface="楷体" pitchFamily="49" charset="-122"/>
              </a:rPr>
              <a:t>采取中心、分中心、研发和应用基地三级联动、三级建设机制，通过市场化手段，推进</a:t>
            </a:r>
            <a:r>
              <a:rPr lang="zh-CN" altLang="en-US">
                <a:latin typeface="楷体" pitchFamily="49" charset="-122"/>
                <a:ea typeface="楷体" pitchFamily="49" charset="-122"/>
              </a:rPr>
              <a:t>教学资源的</a:t>
            </a:r>
            <a:r>
              <a:rPr lang="zh-CN" altLang="zh-CN">
                <a:latin typeface="楷体" pitchFamily="49" charset="-122"/>
                <a:ea typeface="楷体" pitchFamily="49" charset="-122"/>
              </a:rPr>
              <a:t>持续建设与更新。</a:t>
            </a:r>
            <a:endParaRPr lang="en-US" altLang="zh-CN">
              <a:latin typeface="楷体" pitchFamily="49" charset="-122"/>
              <a:ea typeface="楷体" pitchFamily="49" charset="-122"/>
            </a:endParaRPr>
          </a:p>
          <a:p>
            <a:pPr marL="457200" indent="-457200">
              <a:lnSpc>
                <a:spcPct val="150000"/>
              </a:lnSpc>
            </a:pPr>
            <a:r>
              <a:rPr lang="en-US" altLang="zh-CN">
                <a:latin typeface="楷体" pitchFamily="49" charset="-122"/>
                <a:ea typeface="楷体" pitchFamily="49" charset="-122"/>
              </a:rPr>
              <a:t>3.</a:t>
            </a:r>
            <a:r>
              <a:rPr lang="zh-CN" altLang="en-US">
                <a:latin typeface="楷体" pitchFamily="49" charset="-122"/>
                <a:ea typeface="楷体" pitchFamily="49" charset="-122"/>
              </a:rPr>
              <a:t>与高教社教材发行相结合，书后配网址和学习密码，加强专业教学资源库的推广工作，目前该工作已经实施。</a:t>
            </a:r>
            <a:endParaRPr lang="en-US" altLang="zh-CN">
              <a:latin typeface="楷体" pitchFamily="49" charset="-122"/>
              <a:ea typeface="楷体" pitchFamily="49" charset="-122"/>
            </a:endParaRPr>
          </a:p>
          <a:p>
            <a:pPr marL="457200" indent="-457200">
              <a:lnSpc>
                <a:spcPct val="150000"/>
              </a:lnSpc>
            </a:pPr>
            <a:r>
              <a:rPr lang="en-US" altLang="zh-CN">
                <a:latin typeface="楷体" pitchFamily="49" charset="-122"/>
                <a:ea typeface="楷体" pitchFamily="49" charset="-122"/>
              </a:rPr>
              <a:t>4.</a:t>
            </a:r>
            <a:r>
              <a:rPr lang="zh-CN" altLang="en-US">
                <a:latin typeface="楷体" pitchFamily="49" charset="-122"/>
                <a:ea typeface="楷体" pitchFamily="49" charset="-122"/>
              </a:rPr>
              <a:t>依托全国各省营销中心，</a:t>
            </a:r>
            <a:r>
              <a:rPr lang="en-US" altLang="zh-CN">
                <a:latin typeface="楷体" pitchFamily="49" charset="-122"/>
                <a:ea typeface="楷体" pitchFamily="49" charset="-122"/>
              </a:rPr>
              <a:t>200</a:t>
            </a:r>
            <a:r>
              <a:rPr lang="zh-CN" altLang="en-US">
                <a:latin typeface="楷体" pitchFamily="49" charset="-122"/>
                <a:ea typeface="楷体" pitchFamily="49" charset="-122"/>
              </a:rPr>
              <a:t>余名院校代表进行专业教学资源库的推广工作，</a:t>
            </a:r>
            <a:endParaRPr lang="en-US" altLang="zh-CN">
              <a:latin typeface="楷体" pitchFamily="49" charset="-122"/>
              <a:ea typeface="楷体" pitchFamily="49" charset="-122"/>
            </a:endParaRPr>
          </a:p>
          <a:p>
            <a:pPr marL="457200" indent="-457200">
              <a:lnSpc>
                <a:spcPct val="150000"/>
              </a:lnSpc>
            </a:pPr>
            <a:r>
              <a:rPr lang="en-US" altLang="zh-CN">
                <a:latin typeface="楷体" pitchFamily="49" charset="-122"/>
                <a:ea typeface="楷体" pitchFamily="49" charset="-122"/>
              </a:rPr>
              <a:t>5.</a:t>
            </a:r>
            <a:r>
              <a:rPr lang="zh-CN" altLang="en-US">
                <a:latin typeface="楷体" pitchFamily="49" charset="-122"/>
                <a:ea typeface="楷体" pitchFamily="49" charset="-122"/>
              </a:rPr>
              <a:t>通过各类会议，进行资源库推广工作。</a:t>
            </a:r>
            <a:endParaRPr lang="en-US" altLang="zh-CN">
              <a:latin typeface="楷体" pitchFamily="49" charset="-122"/>
              <a:ea typeface="楷体" pitchFamily="49" charset="-122"/>
            </a:endParaRPr>
          </a:p>
        </p:txBody>
      </p:sp>
      <p:sp>
        <p:nvSpPr>
          <p:cNvPr id="3" name="标题 1"/>
          <p:cNvSpPr txBox="1">
            <a:spLocks/>
          </p:cNvSpPr>
          <p:nvPr/>
        </p:nvSpPr>
        <p:spPr>
          <a:xfrm>
            <a:off x="179388" y="188913"/>
            <a:ext cx="7440612" cy="576262"/>
          </a:xfrm>
          <a:prstGeom prst="rect">
            <a:avLst/>
          </a:prstGeom>
        </p:spPr>
        <p:txBody>
          <a:bodyPr/>
          <a:lstStyle/>
          <a:p>
            <a:pPr marL="457200" indent="-457200">
              <a:defRPr/>
            </a:pPr>
            <a:r>
              <a:rPr lang="zh-CN" altLang="en-US" sz="3200" b="1" kern="0" dirty="0">
                <a:solidFill>
                  <a:schemeClr val="tx2"/>
                </a:solidFill>
                <a:latin typeface="+mj-lt"/>
                <a:ea typeface="+mj-ea"/>
                <a:cs typeface="楷体_GB2312"/>
              </a:rPr>
              <a:t>推广工作</a:t>
            </a:r>
            <a:endParaRPr lang="en-US" altLang="zh-CN" sz="3200" b="1" kern="0" dirty="0">
              <a:solidFill>
                <a:schemeClr val="tx2"/>
              </a:solidFill>
              <a:latin typeface="+mj-lt"/>
              <a:ea typeface="+mj-ea"/>
              <a:cs typeface="楷体_GB2312"/>
            </a:endParaRPr>
          </a:p>
        </p:txBody>
      </p:sp>
    </p:spTree>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extBox 26"/>
          <p:cNvSpPr txBox="1"/>
          <p:nvPr/>
        </p:nvSpPr>
        <p:spPr>
          <a:xfrm>
            <a:off x="323528" y="332656"/>
            <a:ext cx="1569660" cy="646331"/>
          </a:xfrm>
          <a:prstGeom prst="rect">
            <a:avLst/>
          </a:prstGeom>
          <a:noFill/>
        </p:spPr>
        <p:txBody>
          <a:bodyPr wrap="none" rtlCol="0">
            <a:spAutoFit/>
          </a:bodyPr>
          <a:lstStyle/>
          <a:p>
            <a:r>
              <a:rPr lang="zh-CN" altLang="en-US" sz="3600" dirty="0" smtClean="0">
                <a:latin typeface="黑体" pitchFamily="49" charset="-122"/>
                <a:ea typeface="黑体" pitchFamily="49" charset="-122"/>
              </a:rPr>
              <a:t>参与方</a:t>
            </a:r>
            <a:endParaRPr lang="zh-CN" altLang="en-US" sz="3600" dirty="0">
              <a:latin typeface="黑体" pitchFamily="49" charset="-122"/>
              <a:ea typeface="黑体" pitchFamily="49" charset="-122"/>
            </a:endParaRPr>
          </a:p>
        </p:txBody>
      </p:sp>
      <p:sp>
        <p:nvSpPr>
          <p:cNvPr id="26" name="矩形 25"/>
          <p:cNvSpPr/>
          <p:nvPr/>
        </p:nvSpPr>
        <p:spPr>
          <a:xfrm>
            <a:off x="2484438" y="2439988"/>
            <a:ext cx="3671887" cy="2500312"/>
          </a:xfrm>
          <a:prstGeom prst="rect">
            <a:avLst/>
          </a:prstGeom>
          <a:solidFill>
            <a:schemeClr val="accent1">
              <a:alpha val="20000"/>
            </a:schemeClr>
          </a:solidFill>
          <a:ln>
            <a:solidFill>
              <a:schemeClr val="accent1"/>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b="1">
              <a:solidFill>
                <a:schemeClr val="tx1"/>
              </a:solidFill>
              <a:latin typeface="Century Schoolbook" pitchFamily="18" charset="0"/>
              <a:ea typeface="宋体" pitchFamily="2" charset="-122"/>
            </a:endParaRPr>
          </a:p>
        </p:txBody>
      </p:sp>
      <p:sp>
        <p:nvSpPr>
          <p:cNvPr id="28" name="矩形 34"/>
          <p:cNvSpPr/>
          <p:nvPr/>
        </p:nvSpPr>
        <p:spPr>
          <a:xfrm>
            <a:off x="4357688" y="4440238"/>
            <a:ext cx="1714500" cy="5715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000" b="1" dirty="0">
                <a:solidFill>
                  <a:schemeClr val="tx1"/>
                </a:solidFill>
                <a:latin typeface="Century Schoolbook" pitchFamily="18" charset="0"/>
                <a:ea typeface="宋体" pitchFamily="2" charset="-122"/>
              </a:rPr>
              <a:t>共享与服务</a:t>
            </a:r>
          </a:p>
        </p:txBody>
      </p:sp>
      <p:sp>
        <p:nvSpPr>
          <p:cNvPr id="29" name="圆角矩形 28"/>
          <p:cNvSpPr/>
          <p:nvPr/>
        </p:nvSpPr>
        <p:spPr>
          <a:xfrm>
            <a:off x="3708400" y="1296988"/>
            <a:ext cx="1214438" cy="64135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b="1">
                <a:solidFill>
                  <a:schemeClr val="tx1"/>
                </a:solidFill>
                <a:latin typeface="Century Schoolbook" pitchFamily="18" charset="0"/>
                <a:ea typeface="宋体" pitchFamily="2" charset="-122"/>
              </a:rPr>
              <a:t>政府</a:t>
            </a:r>
          </a:p>
        </p:txBody>
      </p:sp>
      <p:cxnSp>
        <p:nvCxnSpPr>
          <p:cNvPr id="30" name="直接箭头连接符 43"/>
          <p:cNvCxnSpPr>
            <a:cxnSpLocks noChangeShapeType="1"/>
          </p:cNvCxnSpPr>
          <p:nvPr/>
        </p:nvCxnSpPr>
        <p:spPr bwMode="auto">
          <a:xfrm rot="5400000" flipH="1" flipV="1">
            <a:off x="3922713" y="2224088"/>
            <a:ext cx="427037" cy="1587"/>
          </a:xfrm>
          <a:prstGeom prst="straightConnector1">
            <a:avLst/>
          </a:prstGeom>
          <a:noFill/>
          <a:ln w="12700" algn="ctr">
            <a:solidFill>
              <a:schemeClr val="tx1"/>
            </a:solidFill>
            <a:round/>
            <a:headEnd/>
            <a:tailEnd type="arrow" w="med" len="med"/>
          </a:ln>
        </p:spPr>
      </p:cxnSp>
      <p:cxnSp>
        <p:nvCxnSpPr>
          <p:cNvPr id="31" name="直接箭头连接符 44"/>
          <p:cNvCxnSpPr>
            <a:cxnSpLocks noChangeShapeType="1"/>
          </p:cNvCxnSpPr>
          <p:nvPr/>
        </p:nvCxnSpPr>
        <p:spPr bwMode="auto">
          <a:xfrm rot="5400000">
            <a:off x="4206875" y="2224088"/>
            <a:ext cx="430213" cy="1587"/>
          </a:xfrm>
          <a:prstGeom prst="straightConnector1">
            <a:avLst/>
          </a:prstGeom>
          <a:noFill/>
          <a:ln w="12700" algn="ctr">
            <a:solidFill>
              <a:schemeClr val="tx1"/>
            </a:solidFill>
            <a:round/>
            <a:headEnd/>
            <a:tailEnd type="arrow" w="med" len="med"/>
          </a:ln>
        </p:spPr>
      </p:cxnSp>
      <p:sp>
        <p:nvSpPr>
          <p:cNvPr id="32" name="圆角矩形 31"/>
          <p:cNvSpPr/>
          <p:nvPr/>
        </p:nvSpPr>
        <p:spPr>
          <a:xfrm>
            <a:off x="6799263" y="3011488"/>
            <a:ext cx="1000125" cy="78581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b="1">
                <a:solidFill>
                  <a:schemeClr val="tx1"/>
                </a:solidFill>
                <a:latin typeface="Century Schoolbook" pitchFamily="18" charset="0"/>
                <a:ea typeface="宋体" pitchFamily="2" charset="-122"/>
              </a:rPr>
              <a:t>行业</a:t>
            </a:r>
          </a:p>
          <a:p>
            <a:pPr algn="ctr">
              <a:defRPr/>
            </a:pPr>
            <a:r>
              <a:rPr lang="zh-CN" altLang="en-US" b="1">
                <a:solidFill>
                  <a:schemeClr val="tx1"/>
                </a:solidFill>
                <a:latin typeface="Century Schoolbook" pitchFamily="18" charset="0"/>
                <a:ea typeface="宋体" pitchFamily="2" charset="-122"/>
              </a:rPr>
              <a:t>企业</a:t>
            </a:r>
          </a:p>
        </p:txBody>
      </p:sp>
      <p:cxnSp>
        <p:nvCxnSpPr>
          <p:cNvPr id="33" name="直接箭头连接符 46"/>
          <p:cNvCxnSpPr>
            <a:cxnSpLocks noChangeShapeType="1"/>
          </p:cNvCxnSpPr>
          <p:nvPr/>
        </p:nvCxnSpPr>
        <p:spPr bwMode="auto">
          <a:xfrm>
            <a:off x="6227763" y="3511550"/>
            <a:ext cx="500062" cy="1588"/>
          </a:xfrm>
          <a:prstGeom prst="straightConnector1">
            <a:avLst/>
          </a:prstGeom>
          <a:noFill/>
          <a:ln w="12700" algn="ctr">
            <a:solidFill>
              <a:schemeClr val="tx1"/>
            </a:solidFill>
            <a:round/>
            <a:headEnd/>
            <a:tailEnd type="arrow" w="med" len="med"/>
          </a:ln>
        </p:spPr>
      </p:cxnSp>
      <p:cxnSp>
        <p:nvCxnSpPr>
          <p:cNvPr id="34" name="直接箭头连接符 47"/>
          <p:cNvCxnSpPr>
            <a:cxnSpLocks noChangeShapeType="1"/>
          </p:cNvCxnSpPr>
          <p:nvPr/>
        </p:nvCxnSpPr>
        <p:spPr bwMode="auto">
          <a:xfrm flipH="1" flipV="1">
            <a:off x="6227763" y="3225800"/>
            <a:ext cx="500062" cy="1588"/>
          </a:xfrm>
          <a:prstGeom prst="straightConnector1">
            <a:avLst/>
          </a:prstGeom>
          <a:noFill/>
          <a:ln w="12700" algn="ctr">
            <a:solidFill>
              <a:schemeClr val="tx1"/>
            </a:solidFill>
            <a:round/>
            <a:headEnd/>
            <a:tailEnd type="arrow" w="med" len="med"/>
          </a:ln>
        </p:spPr>
      </p:cxnSp>
      <p:sp>
        <p:nvSpPr>
          <p:cNvPr id="35" name="圆角矩形 34"/>
          <p:cNvSpPr/>
          <p:nvPr/>
        </p:nvSpPr>
        <p:spPr>
          <a:xfrm>
            <a:off x="4576763" y="5511800"/>
            <a:ext cx="1214437" cy="5715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b="1">
                <a:solidFill>
                  <a:schemeClr val="tx1"/>
                </a:solidFill>
                <a:latin typeface="Century Schoolbook" pitchFamily="18" charset="0"/>
                <a:ea typeface="宋体" pitchFamily="2" charset="-122"/>
              </a:rPr>
              <a:t>学校</a:t>
            </a:r>
          </a:p>
        </p:txBody>
      </p:sp>
      <p:cxnSp>
        <p:nvCxnSpPr>
          <p:cNvPr id="36" name="直接箭头连接符 49"/>
          <p:cNvCxnSpPr>
            <a:cxnSpLocks noChangeShapeType="1"/>
          </p:cNvCxnSpPr>
          <p:nvPr/>
        </p:nvCxnSpPr>
        <p:spPr bwMode="auto">
          <a:xfrm rot="5400000">
            <a:off x="5147469" y="5226844"/>
            <a:ext cx="428625" cy="1587"/>
          </a:xfrm>
          <a:prstGeom prst="straightConnector1">
            <a:avLst/>
          </a:prstGeom>
          <a:noFill/>
          <a:ln w="12700" algn="ctr">
            <a:solidFill>
              <a:schemeClr val="tx1"/>
            </a:solidFill>
            <a:round/>
            <a:headEnd/>
            <a:tailEnd type="arrow" w="med" len="med"/>
          </a:ln>
        </p:spPr>
      </p:cxnSp>
      <p:cxnSp>
        <p:nvCxnSpPr>
          <p:cNvPr id="37" name="直接箭头连接符 50"/>
          <p:cNvCxnSpPr>
            <a:cxnSpLocks noChangeShapeType="1"/>
          </p:cNvCxnSpPr>
          <p:nvPr/>
        </p:nvCxnSpPr>
        <p:spPr bwMode="auto">
          <a:xfrm rot="5400000" flipH="1" flipV="1">
            <a:off x="4861719" y="5225257"/>
            <a:ext cx="428625" cy="1587"/>
          </a:xfrm>
          <a:prstGeom prst="straightConnector1">
            <a:avLst/>
          </a:prstGeom>
          <a:noFill/>
          <a:ln w="12700" algn="ctr">
            <a:solidFill>
              <a:schemeClr val="tx1"/>
            </a:solidFill>
            <a:round/>
            <a:headEnd/>
            <a:tailEnd type="arrow" w="med" len="med"/>
          </a:ln>
        </p:spPr>
      </p:cxnSp>
      <p:sp>
        <p:nvSpPr>
          <p:cNvPr id="38" name="圆角矩形 37"/>
          <p:cNvSpPr/>
          <p:nvPr/>
        </p:nvSpPr>
        <p:spPr>
          <a:xfrm>
            <a:off x="984250" y="3225800"/>
            <a:ext cx="1000125" cy="785813"/>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b="1">
                <a:solidFill>
                  <a:schemeClr val="tx1"/>
                </a:solidFill>
                <a:latin typeface="Century Schoolbook" pitchFamily="18" charset="0"/>
                <a:ea typeface="宋体" pitchFamily="2" charset="-122"/>
              </a:rPr>
              <a:t>组织</a:t>
            </a:r>
          </a:p>
        </p:txBody>
      </p:sp>
      <p:cxnSp>
        <p:nvCxnSpPr>
          <p:cNvPr id="39" name="直接箭头连接符 52"/>
          <p:cNvCxnSpPr>
            <a:cxnSpLocks noChangeShapeType="1"/>
          </p:cNvCxnSpPr>
          <p:nvPr/>
        </p:nvCxnSpPr>
        <p:spPr bwMode="auto">
          <a:xfrm flipH="1" flipV="1">
            <a:off x="1984375" y="3440113"/>
            <a:ext cx="428625" cy="1587"/>
          </a:xfrm>
          <a:prstGeom prst="straightConnector1">
            <a:avLst/>
          </a:prstGeom>
          <a:noFill/>
          <a:ln w="12700" algn="ctr">
            <a:solidFill>
              <a:schemeClr val="tx1"/>
            </a:solidFill>
            <a:round/>
            <a:headEnd/>
            <a:tailEnd type="arrow" w="med" len="med"/>
          </a:ln>
        </p:spPr>
      </p:cxnSp>
      <p:cxnSp>
        <p:nvCxnSpPr>
          <p:cNvPr id="40" name="直接箭头连接符 53"/>
          <p:cNvCxnSpPr>
            <a:cxnSpLocks noChangeShapeType="1"/>
          </p:cNvCxnSpPr>
          <p:nvPr/>
        </p:nvCxnSpPr>
        <p:spPr bwMode="auto">
          <a:xfrm>
            <a:off x="1984375" y="3725863"/>
            <a:ext cx="500063" cy="1587"/>
          </a:xfrm>
          <a:prstGeom prst="straightConnector1">
            <a:avLst/>
          </a:prstGeom>
          <a:noFill/>
          <a:ln w="12700" algn="ctr">
            <a:solidFill>
              <a:schemeClr val="tx1"/>
            </a:solidFill>
            <a:round/>
            <a:headEnd/>
            <a:tailEnd type="arrow" w="med" len="med"/>
          </a:ln>
        </p:spPr>
      </p:cxnSp>
      <p:sp>
        <p:nvSpPr>
          <p:cNvPr id="41" name="圆角矩形 48"/>
          <p:cNvSpPr/>
          <p:nvPr/>
        </p:nvSpPr>
        <p:spPr>
          <a:xfrm>
            <a:off x="2987675" y="5521325"/>
            <a:ext cx="1214438" cy="5715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b="1" dirty="0" smtClean="0">
                <a:solidFill>
                  <a:schemeClr val="tx1"/>
                </a:solidFill>
                <a:latin typeface="Century Schoolbook" pitchFamily="18" charset="0"/>
                <a:ea typeface="宋体" pitchFamily="2" charset="-122"/>
              </a:rPr>
              <a:t>社会</a:t>
            </a:r>
            <a:endParaRPr lang="zh-CN" altLang="en-US" b="1" dirty="0">
              <a:solidFill>
                <a:schemeClr val="tx1"/>
              </a:solidFill>
              <a:latin typeface="Century Schoolbook" pitchFamily="18" charset="0"/>
              <a:ea typeface="宋体" pitchFamily="2" charset="-122"/>
            </a:endParaRPr>
          </a:p>
        </p:txBody>
      </p:sp>
      <p:cxnSp>
        <p:nvCxnSpPr>
          <p:cNvPr id="42" name="直接箭头连接符 49"/>
          <p:cNvCxnSpPr>
            <a:cxnSpLocks noChangeShapeType="1"/>
          </p:cNvCxnSpPr>
          <p:nvPr/>
        </p:nvCxnSpPr>
        <p:spPr bwMode="auto">
          <a:xfrm rot="5400000">
            <a:off x="3558381" y="5236369"/>
            <a:ext cx="428625" cy="1588"/>
          </a:xfrm>
          <a:prstGeom prst="straightConnector1">
            <a:avLst/>
          </a:prstGeom>
          <a:noFill/>
          <a:ln w="12700" algn="ctr">
            <a:solidFill>
              <a:schemeClr val="tx1"/>
            </a:solidFill>
            <a:round/>
            <a:headEnd/>
            <a:tailEnd type="arrow" w="med" len="med"/>
          </a:ln>
        </p:spPr>
      </p:cxnSp>
      <p:cxnSp>
        <p:nvCxnSpPr>
          <p:cNvPr id="43" name="直接箭头连接符 50"/>
          <p:cNvCxnSpPr>
            <a:cxnSpLocks noChangeShapeType="1"/>
          </p:cNvCxnSpPr>
          <p:nvPr/>
        </p:nvCxnSpPr>
        <p:spPr bwMode="auto">
          <a:xfrm rot="5400000" flipH="1" flipV="1">
            <a:off x="3272631" y="5234782"/>
            <a:ext cx="428625" cy="1588"/>
          </a:xfrm>
          <a:prstGeom prst="straightConnector1">
            <a:avLst/>
          </a:prstGeom>
          <a:noFill/>
          <a:ln w="12700" algn="ctr">
            <a:solidFill>
              <a:schemeClr val="tx1"/>
            </a:solidFill>
            <a:round/>
            <a:headEnd/>
            <a:tailEnd type="arrow" w="med" len="med"/>
          </a:ln>
        </p:spPr>
      </p:cxnSp>
      <p:sp>
        <p:nvSpPr>
          <p:cNvPr id="45" name="Text Box 30"/>
          <p:cNvSpPr txBox="1">
            <a:spLocks noChangeArrowheads="1"/>
          </p:cNvSpPr>
          <p:nvPr/>
        </p:nvSpPr>
        <p:spPr bwMode="auto">
          <a:xfrm>
            <a:off x="2987675" y="2646363"/>
            <a:ext cx="803275" cy="461962"/>
          </a:xfrm>
          <a:prstGeom prst="rect">
            <a:avLst/>
          </a:prstGeom>
          <a:noFill/>
          <a:ln w="9525">
            <a:noFill/>
            <a:miter lim="800000"/>
            <a:headEnd/>
            <a:tailEnd/>
          </a:ln>
        </p:spPr>
        <p:txBody>
          <a:bodyPr wrap="none">
            <a:spAutoFit/>
          </a:bodyPr>
          <a:lstStyle/>
          <a:p>
            <a:r>
              <a:rPr lang="zh-CN" altLang="en-US" b="1"/>
              <a:t>建设</a:t>
            </a:r>
          </a:p>
        </p:txBody>
      </p:sp>
      <p:sp>
        <p:nvSpPr>
          <p:cNvPr id="46" name="Text Box 31"/>
          <p:cNvSpPr txBox="1">
            <a:spLocks noChangeArrowheads="1"/>
          </p:cNvSpPr>
          <p:nvPr/>
        </p:nvSpPr>
        <p:spPr bwMode="auto">
          <a:xfrm>
            <a:off x="4643438" y="2717800"/>
            <a:ext cx="803275" cy="461963"/>
          </a:xfrm>
          <a:prstGeom prst="rect">
            <a:avLst/>
          </a:prstGeom>
          <a:noFill/>
          <a:ln w="9525">
            <a:noFill/>
            <a:miter lim="800000"/>
            <a:headEnd/>
            <a:tailEnd/>
          </a:ln>
        </p:spPr>
        <p:txBody>
          <a:bodyPr wrap="none">
            <a:spAutoFit/>
          </a:bodyPr>
          <a:lstStyle/>
          <a:p>
            <a:r>
              <a:rPr lang="zh-CN" altLang="en-US" b="1"/>
              <a:t>管理</a:t>
            </a:r>
          </a:p>
        </p:txBody>
      </p:sp>
      <p:sp>
        <p:nvSpPr>
          <p:cNvPr id="47" name="Text Box 32"/>
          <p:cNvSpPr txBox="1">
            <a:spLocks noChangeArrowheads="1"/>
          </p:cNvSpPr>
          <p:nvPr/>
        </p:nvSpPr>
        <p:spPr bwMode="auto">
          <a:xfrm>
            <a:off x="4643438" y="4086225"/>
            <a:ext cx="803275" cy="461963"/>
          </a:xfrm>
          <a:prstGeom prst="rect">
            <a:avLst/>
          </a:prstGeom>
          <a:noFill/>
          <a:ln w="9525">
            <a:noFill/>
            <a:miter lim="800000"/>
            <a:headEnd/>
            <a:tailEnd/>
          </a:ln>
        </p:spPr>
        <p:txBody>
          <a:bodyPr wrap="none">
            <a:spAutoFit/>
          </a:bodyPr>
          <a:lstStyle/>
          <a:p>
            <a:r>
              <a:rPr lang="zh-CN" altLang="en-US" b="1"/>
              <a:t>应用</a:t>
            </a:r>
          </a:p>
        </p:txBody>
      </p:sp>
      <p:sp>
        <p:nvSpPr>
          <p:cNvPr id="48" name="Text Box 33"/>
          <p:cNvSpPr txBox="1">
            <a:spLocks noChangeArrowheads="1"/>
          </p:cNvSpPr>
          <p:nvPr/>
        </p:nvSpPr>
        <p:spPr bwMode="auto">
          <a:xfrm>
            <a:off x="3203575" y="4086225"/>
            <a:ext cx="803275" cy="461963"/>
          </a:xfrm>
          <a:prstGeom prst="rect">
            <a:avLst/>
          </a:prstGeom>
          <a:noFill/>
          <a:ln w="9525">
            <a:noFill/>
            <a:miter lim="800000"/>
            <a:headEnd/>
            <a:tailEnd/>
          </a:ln>
        </p:spPr>
        <p:txBody>
          <a:bodyPr wrap="none">
            <a:spAutoFit/>
          </a:bodyPr>
          <a:lstStyle/>
          <a:p>
            <a:r>
              <a:rPr lang="zh-CN" altLang="en-US" b="1"/>
              <a:t>服务</a:t>
            </a:r>
          </a:p>
        </p:txBody>
      </p:sp>
      <p:sp>
        <p:nvSpPr>
          <p:cNvPr id="49" name="Text Box 34"/>
          <p:cNvSpPr txBox="1">
            <a:spLocks noChangeArrowheads="1"/>
          </p:cNvSpPr>
          <p:nvPr/>
        </p:nvSpPr>
        <p:spPr bwMode="auto">
          <a:xfrm>
            <a:off x="3635375" y="3365500"/>
            <a:ext cx="1217613" cy="400050"/>
          </a:xfrm>
          <a:prstGeom prst="rect">
            <a:avLst/>
          </a:prstGeom>
          <a:noFill/>
          <a:ln w="9525">
            <a:noFill/>
            <a:miter lim="800000"/>
            <a:headEnd/>
            <a:tailEnd/>
          </a:ln>
        </p:spPr>
        <p:txBody>
          <a:bodyPr wrap="none">
            <a:spAutoFit/>
          </a:bodyPr>
          <a:lstStyle/>
          <a:p>
            <a:r>
              <a:rPr lang="zh-CN" altLang="en-US" sz="2000" b="1"/>
              <a:t>教学资源</a:t>
            </a:r>
          </a:p>
        </p:txBody>
      </p:sp>
      <p:sp>
        <p:nvSpPr>
          <p:cNvPr id="50" name="Rectangle 35"/>
          <p:cNvSpPr>
            <a:spLocks noChangeArrowheads="1"/>
          </p:cNvSpPr>
          <p:nvPr/>
        </p:nvSpPr>
        <p:spPr bwMode="auto">
          <a:xfrm>
            <a:off x="6877050" y="4365625"/>
            <a:ext cx="1873250" cy="1511300"/>
          </a:xfrm>
          <a:prstGeom prst="rect">
            <a:avLst/>
          </a:prstGeom>
          <a:noFill/>
          <a:ln w="9525">
            <a:noFill/>
            <a:miter lim="800000"/>
            <a:headEnd/>
            <a:tailEnd/>
          </a:ln>
        </p:spPr>
        <p:txBody>
          <a:bodyPr wrap="none" anchor="ctr"/>
          <a:lstStyle/>
          <a:p>
            <a:pPr>
              <a:lnSpc>
                <a:spcPct val="130000"/>
              </a:lnSpc>
              <a:buFont typeface="Wingdings" pitchFamily="2" charset="2"/>
              <a:buNone/>
            </a:pPr>
            <a:r>
              <a:rPr lang="zh-CN" altLang="en-US" b="1"/>
              <a:t>特点：</a:t>
            </a:r>
          </a:p>
          <a:p>
            <a:pPr>
              <a:lnSpc>
                <a:spcPct val="130000"/>
              </a:lnSpc>
              <a:buFont typeface="Wingdings" pitchFamily="2" charset="2"/>
              <a:buChar char="l"/>
            </a:pPr>
            <a:r>
              <a:rPr lang="zh-CN" altLang="en-US" b="1"/>
              <a:t>多样化需求</a:t>
            </a:r>
          </a:p>
          <a:p>
            <a:pPr>
              <a:lnSpc>
                <a:spcPct val="130000"/>
              </a:lnSpc>
              <a:buFont typeface="Wingdings" pitchFamily="2" charset="2"/>
              <a:buChar char="l"/>
            </a:pPr>
            <a:r>
              <a:rPr lang="zh-CN" altLang="en-US" b="1"/>
              <a:t>多种方式呈现</a:t>
            </a:r>
          </a:p>
          <a:p>
            <a:pPr>
              <a:lnSpc>
                <a:spcPct val="130000"/>
              </a:lnSpc>
              <a:buFont typeface="Wingdings" pitchFamily="2" charset="2"/>
              <a:buChar char="l"/>
            </a:pPr>
            <a:r>
              <a:rPr lang="zh-CN" altLang="en-US" b="1"/>
              <a:t> 动态建设</a:t>
            </a:r>
          </a:p>
          <a:p>
            <a:pPr>
              <a:lnSpc>
                <a:spcPct val="130000"/>
              </a:lnSpc>
              <a:buFont typeface="Wingdings" pitchFamily="2" charset="2"/>
              <a:buChar char="l"/>
            </a:pPr>
            <a:r>
              <a:rPr lang="zh-CN" altLang="en-US" b="1"/>
              <a:t> 动态使用</a:t>
            </a:r>
          </a:p>
        </p:txBody>
      </p:sp>
      <p:sp>
        <p:nvSpPr>
          <p:cNvPr id="51" name="TextBox 50"/>
          <p:cNvSpPr txBox="1"/>
          <p:nvPr/>
        </p:nvSpPr>
        <p:spPr>
          <a:xfrm>
            <a:off x="7812360" y="2996952"/>
            <a:ext cx="1331640" cy="461665"/>
          </a:xfrm>
          <a:prstGeom prst="rect">
            <a:avLst/>
          </a:prstGeom>
          <a:noFill/>
        </p:spPr>
        <p:txBody>
          <a:bodyPr wrap="square" rtlCol="0">
            <a:spAutoFit/>
          </a:bodyPr>
          <a:lstStyle/>
          <a:p>
            <a:r>
              <a:rPr lang="en-US" altLang="zh-CN" dirty="0" smtClean="0"/>
              <a:t>230</a:t>
            </a:r>
            <a:r>
              <a:rPr lang="zh-CN" altLang="en-US" dirty="0" smtClean="0"/>
              <a:t>余家</a:t>
            </a:r>
            <a:endParaRPr lang="zh-CN" altLang="en-US" dirty="0"/>
          </a:p>
        </p:txBody>
      </p:sp>
      <p:sp>
        <p:nvSpPr>
          <p:cNvPr id="52" name="TextBox 51"/>
          <p:cNvSpPr txBox="1"/>
          <p:nvPr/>
        </p:nvSpPr>
        <p:spPr>
          <a:xfrm>
            <a:off x="-36512" y="3140968"/>
            <a:ext cx="1115616" cy="830997"/>
          </a:xfrm>
          <a:prstGeom prst="rect">
            <a:avLst/>
          </a:prstGeom>
          <a:noFill/>
        </p:spPr>
        <p:txBody>
          <a:bodyPr wrap="square" rtlCol="0">
            <a:spAutoFit/>
          </a:bodyPr>
          <a:lstStyle/>
          <a:p>
            <a:r>
              <a:rPr lang="zh-CN" altLang="en-US" dirty="0" smtClean="0"/>
              <a:t>教指委行指委</a:t>
            </a:r>
            <a:endParaRPr lang="zh-CN" altLang="en-US" dirty="0"/>
          </a:p>
        </p:txBody>
      </p:sp>
      <p:grpSp>
        <p:nvGrpSpPr>
          <p:cNvPr id="117772" name="Diagram 20"/>
          <p:cNvGrpSpPr>
            <a:grpSpLocks/>
          </p:cNvGrpSpPr>
          <p:nvPr/>
        </p:nvGrpSpPr>
        <p:grpSpPr bwMode="auto">
          <a:xfrm>
            <a:off x="2555875" y="1989138"/>
            <a:ext cx="3384550" cy="3384550"/>
            <a:chOff x="1429" y="703"/>
            <a:chExt cx="2858" cy="2858"/>
          </a:xfrm>
        </p:grpSpPr>
        <p:sp>
          <p:nvSpPr>
            <p:cNvPr id="117773" name="AutoShape 21"/>
            <p:cNvSpPr>
              <a:spLocks noChangeAspect="1" noChangeArrowheads="1" noTextEdit="1"/>
            </p:cNvSpPr>
            <p:nvPr/>
          </p:nvSpPr>
          <p:spPr bwMode="auto">
            <a:xfrm>
              <a:off x="1429" y="703"/>
              <a:ext cx="2858" cy="2858"/>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17774" name="_s117774"/>
            <p:cNvSpPr>
              <a:spLocks noChangeArrowheads="1" noTextEdit="1"/>
            </p:cNvSpPr>
            <p:nvPr/>
          </p:nvSpPr>
          <p:spPr bwMode="auto">
            <a:xfrm>
              <a:off x="2349" y="1384"/>
              <a:ext cx="1018" cy="1018"/>
            </a:xfrm>
            <a:custGeom>
              <a:avLst/>
              <a:gdLst>
                <a:gd name="G0" fmla="+- -5373952 0 0"/>
                <a:gd name="G1" fmla="+- -7864320 0 0"/>
                <a:gd name="G2" fmla="+- -5373952 0 -7864320"/>
                <a:gd name="G3" fmla="+- 10800 0 0"/>
                <a:gd name="G4" fmla="+- 0 0 -5373952"/>
                <a:gd name="T0" fmla="*/ 360 256 1"/>
                <a:gd name="T1" fmla="*/ 0 256 1"/>
                <a:gd name="G5" fmla="+- G2 T0 T1"/>
                <a:gd name="G6" fmla="?: G2 G2 G5"/>
                <a:gd name="G7" fmla="+- 0 0 G6"/>
                <a:gd name="G8" fmla="+- 7200 0 0"/>
                <a:gd name="G9" fmla="+- 0 0 -7864320"/>
                <a:gd name="G10" fmla="+- 7200 0 2700"/>
                <a:gd name="G11" fmla="cos G10 -5373952"/>
                <a:gd name="G12" fmla="sin G10 -5373952"/>
                <a:gd name="G13" fmla="cos 13500 -5373952"/>
                <a:gd name="G14" fmla="sin 13500 -5373952"/>
                <a:gd name="G15" fmla="+- G11 10800 0"/>
                <a:gd name="G16" fmla="+- G12 10800 0"/>
                <a:gd name="G17" fmla="+- G13 10800 0"/>
                <a:gd name="G18" fmla="+- G14 10800 0"/>
                <a:gd name="G19" fmla="*/ 7200 1 2"/>
                <a:gd name="G20" fmla="+- G19 5400 0"/>
                <a:gd name="G21" fmla="cos G20 -5373952"/>
                <a:gd name="G22" fmla="sin G20 -5373952"/>
                <a:gd name="G23" fmla="+- G21 10800 0"/>
                <a:gd name="G24" fmla="+- G12 G23 G22"/>
                <a:gd name="G25" fmla="+- G22 G23 G11"/>
                <a:gd name="G26" fmla="cos 10800 -5373952"/>
                <a:gd name="G27" fmla="sin 10800 -5373952"/>
                <a:gd name="G28" fmla="cos 7200 -5373952"/>
                <a:gd name="G29" fmla="sin 7200 -5373952"/>
                <a:gd name="G30" fmla="+- G26 10800 0"/>
                <a:gd name="G31" fmla="+- G27 10800 0"/>
                <a:gd name="G32" fmla="+- G28 10800 0"/>
                <a:gd name="G33" fmla="+- G29 10800 0"/>
                <a:gd name="G34" fmla="+- G19 5400 0"/>
                <a:gd name="G35" fmla="cos G34 -7864320"/>
                <a:gd name="G36" fmla="sin G34 -7864320"/>
                <a:gd name="G37" fmla="+/ -7864320 -5373952 2"/>
                <a:gd name="T2" fmla="*/ 180 256 1"/>
                <a:gd name="T3" fmla="*/ 0 256 1"/>
                <a:gd name="G38" fmla="+- G37 T2 T3"/>
                <a:gd name="G39" fmla="?: G2 G37 G38"/>
                <a:gd name="G40" fmla="cos 10800 G39"/>
                <a:gd name="G41" fmla="sin 10800 G39"/>
                <a:gd name="G42" fmla="cos 7200 G39"/>
                <a:gd name="G43" fmla="sin 7200 G39"/>
                <a:gd name="G44" fmla="+- G40 10800 0"/>
                <a:gd name="G45" fmla="+- G41 10800 0"/>
                <a:gd name="G46" fmla="+- G42 10800 0"/>
                <a:gd name="G47" fmla="+- G43 10800 0"/>
                <a:gd name="G48" fmla="+- G35 10800 0"/>
                <a:gd name="G49" fmla="+- G36 10800 0"/>
                <a:gd name="T4" fmla="*/ 8739 w 21600"/>
                <a:gd name="T5" fmla="*/ 198 h 21600"/>
                <a:gd name="T6" fmla="*/ 6300 w 21600"/>
                <a:gd name="T7" fmla="*/ 3005 h 21600"/>
                <a:gd name="T8" fmla="*/ 9426 w 21600"/>
                <a:gd name="T9" fmla="*/ 3732 h 21600"/>
                <a:gd name="T10" fmla="*/ 12678 w 21600"/>
                <a:gd name="T11" fmla="*/ -2569 h 21600"/>
                <a:gd name="T12" fmla="*/ 16508 w 21600"/>
                <a:gd name="T13" fmla="*/ 2513 h 21600"/>
                <a:gd name="T14" fmla="*/ 11426 w 21600"/>
                <a:gd name="T15" fmla="*/ 6343 h 21600"/>
                <a:gd name="T16" fmla="*/ 3163 w 21600"/>
                <a:gd name="T17" fmla="*/ 3163 h 21600"/>
                <a:gd name="T18" fmla="*/ 18437 w 21600"/>
                <a:gd name="T19" fmla="*/ 18437 h 21600"/>
              </a:gdLst>
              <a:ahLst/>
              <a:cxnLst>
                <a:cxn ang="0">
                  <a:pos x="T4" y="T5"/>
                </a:cxn>
                <a:cxn ang="0">
                  <a:pos x="T6" y="T7"/>
                </a:cxn>
                <a:cxn ang="0">
                  <a:pos x="T8" y="T9"/>
                </a:cxn>
                <a:cxn ang="0">
                  <a:pos x="T10" y="T11"/>
                </a:cxn>
                <a:cxn ang="0">
                  <a:pos x="T12" y="T13"/>
                </a:cxn>
                <a:cxn ang="0">
                  <a:pos x="T14" y="T15"/>
                </a:cxn>
              </a:cxnLst>
              <a:rect l="T16" t="T17" r="T18" b="T19"/>
              <a:pathLst>
                <a:path w="21600" h="21600">
                  <a:moveTo>
                    <a:pt x="11802" y="3670"/>
                  </a:moveTo>
                  <a:cubicBezTo>
                    <a:pt x="11470" y="3623"/>
                    <a:pt x="11135" y="3599"/>
                    <a:pt x="10800" y="3599"/>
                  </a:cubicBezTo>
                  <a:cubicBezTo>
                    <a:pt x="9536" y="3599"/>
                    <a:pt x="8294" y="3932"/>
                    <a:pt x="7200" y="4564"/>
                  </a:cubicBezTo>
                  <a:lnTo>
                    <a:pt x="5400" y="1446"/>
                  </a:lnTo>
                  <a:cubicBezTo>
                    <a:pt x="7041" y="499"/>
                    <a:pt x="8904" y="-1"/>
                    <a:pt x="10800" y="-1"/>
                  </a:cubicBezTo>
                  <a:cubicBezTo>
                    <a:pt x="11302" y="-1"/>
                    <a:pt x="11805" y="35"/>
                    <a:pt x="12303" y="105"/>
                  </a:cubicBezTo>
                  <a:lnTo>
                    <a:pt x="12678" y="-2569"/>
                  </a:lnTo>
                  <a:lnTo>
                    <a:pt x="16508" y="2513"/>
                  </a:lnTo>
                  <a:lnTo>
                    <a:pt x="11426" y="6343"/>
                  </a:lnTo>
                  <a:lnTo>
                    <a:pt x="11802" y="3670"/>
                  </a:lnTo>
                  <a:close/>
                </a:path>
              </a:pathLst>
            </a:custGeom>
            <a:solidFill>
              <a:schemeClr val="accent1"/>
            </a:solidFill>
            <a:ln w="9525">
              <a:solidFill>
                <a:schemeClr val="tx1"/>
              </a:solidFill>
              <a:miter lim="800000"/>
              <a:headEnd/>
              <a:tailEnd/>
            </a:ln>
          </p:spPr>
          <p:txBody>
            <a:bodyPr vert="horz" wrap="square" lIns="91440" tIns="45720" rIns="91440" bIns="45720" numCol="1" anchor="ctr" anchorCtr="0" compatLnSpc="1">
              <a:prstTxWarp prst="textNoShape">
                <a:avLst/>
              </a:prstTxWarp>
            </a:bodyPr>
            <a:lstStyle/>
            <a:p>
              <a:endParaRPr lang="zh-CN" altLang="en-US"/>
            </a:p>
          </p:txBody>
        </p:sp>
        <p:sp>
          <p:nvSpPr>
            <p:cNvPr id="117775" name="_s117775"/>
            <p:cNvSpPr>
              <a:spLocks noChangeArrowheads="1" noTextEdit="1"/>
            </p:cNvSpPr>
            <p:nvPr/>
          </p:nvSpPr>
          <p:spPr bwMode="auto">
            <a:xfrm rot="5400000">
              <a:off x="2588" y="1623"/>
              <a:ext cx="1018" cy="1018"/>
            </a:xfrm>
            <a:custGeom>
              <a:avLst/>
              <a:gdLst>
                <a:gd name="G0" fmla="+- -5373952 0 0"/>
                <a:gd name="G1" fmla="+- -7864320 0 0"/>
                <a:gd name="G2" fmla="+- -5373952 0 -7864320"/>
                <a:gd name="G3" fmla="+- 10800 0 0"/>
                <a:gd name="G4" fmla="+- 0 0 -5373952"/>
                <a:gd name="T0" fmla="*/ 360 256 1"/>
                <a:gd name="T1" fmla="*/ 0 256 1"/>
                <a:gd name="G5" fmla="+- G2 T0 T1"/>
                <a:gd name="G6" fmla="?: G2 G2 G5"/>
                <a:gd name="G7" fmla="+- 0 0 G6"/>
                <a:gd name="G8" fmla="+- 7200 0 0"/>
                <a:gd name="G9" fmla="+- 0 0 -7864320"/>
                <a:gd name="G10" fmla="+- 7200 0 2700"/>
                <a:gd name="G11" fmla="cos G10 -5373952"/>
                <a:gd name="G12" fmla="sin G10 -5373952"/>
                <a:gd name="G13" fmla="cos 13500 -5373952"/>
                <a:gd name="G14" fmla="sin 13500 -5373952"/>
                <a:gd name="G15" fmla="+- G11 10800 0"/>
                <a:gd name="G16" fmla="+- G12 10800 0"/>
                <a:gd name="G17" fmla="+- G13 10800 0"/>
                <a:gd name="G18" fmla="+- G14 10800 0"/>
                <a:gd name="G19" fmla="*/ 7200 1 2"/>
                <a:gd name="G20" fmla="+- G19 5400 0"/>
                <a:gd name="G21" fmla="cos G20 -5373952"/>
                <a:gd name="G22" fmla="sin G20 -5373952"/>
                <a:gd name="G23" fmla="+- G21 10800 0"/>
                <a:gd name="G24" fmla="+- G12 G23 G22"/>
                <a:gd name="G25" fmla="+- G22 G23 G11"/>
                <a:gd name="G26" fmla="cos 10800 -5373952"/>
                <a:gd name="G27" fmla="sin 10800 -5373952"/>
                <a:gd name="G28" fmla="cos 7200 -5373952"/>
                <a:gd name="G29" fmla="sin 7200 -5373952"/>
                <a:gd name="G30" fmla="+- G26 10800 0"/>
                <a:gd name="G31" fmla="+- G27 10800 0"/>
                <a:gd name="G32" fmla="+- G28 10800 0"/>
                <a:gd name="G33" fmla="+- G29 10800 0"/>
                <a:gd name="G34" fmla="+- G19 5400 0"/>
                <a:gd name="G35" fmla="cos G34 -7864320"/>
                <a:gd name="G36" fmla="sin G34 -7864320"/>
                <a:gd name="G37" fmla="+/ -7864320 -5373952 2"/>
                <a:gd name="T2" fmla="*/ 180 256 1"/>
                <a:gd name="T3" fmla="*/ 0 256 1"/>
                <a:gd name="G38" fmla="+- G37 T2 T3"/>
                <a:gd name="G39" fmla="?: G2 G37 G38"/>
                <a:gd name="G40" fmla="cos 10800 G39"/>
                <a:gd name="G41" fmla="sin 10800 G39"/>
                <a:gd name="G42" fmla="cos 7200 G39"/>
                <a:gd name="G43" fmla="sin 7200 G39"/>
                <a:gd name="G44" fmla="+- G40 10800 0"/>
                <a:gd name="G45" fmla="+- G41 10800 0"/>
                <a:gd name="G46" fmla="+- G42 10800 0"/>
                <a:gd name="G47" fmla="+- G43 10800 0"/>
                <a:gd name="G48" fmla="+- G35 10800 0"/>
                <a:gd name="G49" fmla="+- G36 10800 0"/>
                <a:gd name="T4" fmla="*/ 8739 w 21600"/>
                <a:gd name="T5" fmla="*/ 198 h 21600"/>
                <a:gd name="T6" fmla="*/ 6300 w 21600"/>
                <a:gd name="T7" fmla="*/ 3005 h 21600"/>
                <a:gd name="T8" fmla="*/ 9426 w 21600"/>
                <a:gd name="T9" fmla="*/ 3732 h 21600"/>
                <a:gd name="T10" fmla="*/ 12678 w 21600"/>
                <a:gd name="T11" fmla="*/ -2569 h 21600"/>
                <a:gd name="T12" fmla="*/ 16508 w 21600"/>
                <a:gd name="T13" fmla="*/ 2513 h 21600"/>
                <a:gd name="T14" fmla="*/ 11426 w 21600"/>
                <a:gd name="T15" fmla="*/ 6343 h 21600"/>
                <a:gd name="T16" fmla="*/ 3163 w 21600"/>
                <a:gd name="T17" fmla="*/ 3163 h 21600"/>
                <a:gd name="T18" fmla="*/ 18437 w 21600"/>
                <a:gd name="T19" fmla="*/ 18437 h 21600"/>
              </a:gdLst>
              <a:ahLst/>
              <a:cxnLst>
                <a:cxn ang="0">
                  <a:pos x="T4" y="T5"/>
                </a:cxn>
                <a:cxn ang="0">
                  <a:pos x="T6" y="T7"/>
                </a:cxn>
                <a:cxn ang="0">
                  <a:pos x="T8" y="T9"/>
                </a:cxn>
                <a:cxn ang="0">
                  <a:pos x="T10" y="T11"/>
                </a:cxn>
                <a:cxn ang="0">
                  <a:pos x="T12" y="T13"/>
                </a:cxn>
                <a:cxn ang="0">
                  <a:pos x="T14" y="T15"/>
                </a:cxn>
              </a:cxnLst>
              <a:rect l="T16" t="T17" r="T18" b="T19"/>
              <a:pathLst>
                <a:path w="21600" h="21600">
                  <a:moveTo>
                    <a:pt x="11802" y="3670"/>
                  </a:moveTo>
                  <a:cubicBezTo>
                    <a:pt x="11470" y="3623"/>
                    <a:pt x="11135" y="3599"/>
                    <a:pt x="10800" y="3599"/>
                  </a:cubicBezTo>
                  <a:cubicBezTo>
                    <a:pt x="9536" y="3599"/>
                    <a:pt x="8294" y="3932"/>
                    <a:pt x="7200" y="4564"/>
                  </a:cubicBezTo>
                  <a:lnTo>
                    <a:pt x="5400" y="1446"/>
                  </a:lnTo>
                  <a:cubicBezTo>
                    <a:pt x="7041" y="499"/>
                    <a:pt x="8904" y="-1"/>
                    <a:pt x="10800" y="-1"/>
                  </a:cubicBezTo>
                  <a:cubicBezTo>
                    <a:pt x="11302" y="-1"/>
                    <a:pt x="11805" y="35"/>
                    <a:pt x="12303" y="105"/>
                  </a:cubicBezTo>
                  <a:lnTo>
                    <a:pt x="12678" y="-2569"/>
                  </a:lnTo>
                  <a:lnTo>
                    <a:pt x="16508" y="2513"/>
                  </a:lnTo>
                  <a:lnTo>
                    <a:pt x="11426" y="6343"/>
                  </a:lnTo>
                  <a:lnTo>
                    <a:pt x="11802" y="3670"/>
                  </a:lnTo>
                  <a:close/>
                </a:path>
              </a:pathLst>
            </a:custGeom>
            <a:solidFill>
              <a:schemeClr val="accent1"/>
            </a:solidFill>
            <a:ln w="9525">
              <a:solidFill>
                <a:schemeClr val="tx1"/>
              </a:solidFill>
              <a:miter lim="800000"/>
              <a:headEnd/>
              <a:tailEnd/>
            </a:ln>
          </p:spPr>
          <p:txBody>
            <a:bodyPr vert="horz" wrap="square" lIns="91440" tIns="45720" rIns="91440" bIns="45720" numCol="1" anchor="ctr" anchorCtr="0" compatLnSpc="1">
              <a:prstTxWarp prst="textNoShape">
                <a:avLst/>
              </a:prstTxWarp>
            </a:bodyPr>
            <a:lstStyle/>
            <a:p>
              <a:endParaRPr lang="zh-CN" altLang="en-US"/>
            </a:p>
          </p:txBody>
        </p:sp>
        <p:sp>
          <p:nvSpPr>
            <p:cNvPr id="117776" name="_s117776"/>
            <p:cNvSpPr>
              <a:spLocks noChangeArrowheads="1" noTextEdit="1"/>
            </p:cNvSpPr>
            <p:nvPr/>
          </p:nvSpPr>
          <p:spPr bwMode="auto">
            <a:xfrm rot="10800000">
              <a:off x="2349" y="1862"/>
              <a:ext cx="1018" cy="1018"/>
            </a:xfrm>
            <a:custGeom>
              <a:avLst/>
              <a:gdLst>
                <a:gd name="G0" fmla="+- -5373952 0 0"/>
                <a:gd name="G1" fmla="+- -7864320 0 0"/>
                <a:gd name="G2" fmla="+- -5373952 0 -7864320"/>
                <a:gd name="G3" fmla="+- 10800 0 0"/>
                <a:gd name="G4" fmla="+- 0 0 -5373952"/>
                <a:gd name="T0" fmla="*/ 360 256 1"/>
                <a:gd name="T1" fmla="*/ 0 256 1"/>
                <a:gd name="G5" fmla="+- G2 T0 T1"/>
                <a:gd name="G6" fmla="?: G2 G2 G5"/>
                <a:gd name="G7" fmla="+- 0 0 G6"/>
                <a:gd name="G8" fmla="+- 7200 0 0"/>
                <a:gd name="G9" fmla="+- 0 0 -7864320"/>
                <a:gd name="G10" fmla="+- 7200 0 2700"/>
                <a:gd name="G11" fmla="cos G10 -5373952"/>
                <a:gd name="G12" fmla="sin G10 -5373952"/>
                <a:gd name="G13" fmla="cos 13500 -5373952"/>
                <a:gd name="G14" fmla="sin 13500 -5373952"/>
                <a:gd name="G15" fmla="+- G11 10800 0"/>
                <a:gd name="G16" fmla="+- G12 10800 0"/>
                <a:gd name="G17" fmla="+- G13 10800 0"/>
                <a:gd name="G18" fmla="+- G14 10800 0"/>
                <a:gd name="G19" fmla="*/ 7200 1 2"/>
                <a:gd name="G20" fmla="+- G19 5400 0"/>
                <a:gd name="G21" fmla="cos G20 -5373952"/>
                <a:gd name="G22" fmla="sin G20 -5373952"/>
                <a:gd name="G23" fmla="+- G21 10800 0"/>
                <a:gd name="G24" fmla="+- G12 G23 G22"/>
                <a:gd name="G25" fmla="+- G22 G23 G11"/>
                <a:gd name="G26" fmla="cos 10800 -5373952"/>
                <a:gd name="G27" fmla="sin 10800 -5373952"/>
                <a:gd name="G28" fmla="cos 7200 -5373952"/>
                <a:gd name="G29" fmla="sin 7200 -5373952"/>
                <a:gd name="G30" fmla="+- G26 10800 0"/>
                <a:gd name="G31" fmla="+- G27 10800 0"/>
                <a:gd name="G32" fmla="+- G28 10800 0"/>
                <a:gd name="G33" fmla="+- G29 10800 0"/>
                <a:gd name="G34" fmla="+- G19 5400 0"/>
                <a:gd name="G35" fmla="cos G34 -7864320"/>
                <a:gd name="G36" fmla="sin G34 -7864320"/>
                <a:gd name="G37" fmla="+/ -7864320 -5373952 2"/>
                <a:gd name="T2" fmla="*/ 180 256 1"/>
                <a:gd name="T3" fmla="*/ 0 256 1"/>
                <a:gd name="G38" fmla="+- G37 T2 T3"/>
                <a:gd name="G39" fmla="?: G2 G37 G38"/>
                <a:gd name="G40" fmla="cos 10800 G39"/>
                <a:gd name="G41" fmla="sin 10800 G39"/>
                <a:gd name="G42" fmla="cos 7200 G39"/>
                <a:gd name="G43" fmla="sin 7200 G39"/>
                <a:gd name="G44" fmla="+- G40 10800 0"/>
                <a:gd name="G45" fmla="+- G41 10800 0"/>
                <a:gd name="G46" fmla="+- G42 10800 0"/>
                <a:gd name="G47" fmla="+- G43 10800 0"/>
                <a:gd name="G48" fmla="+- G35 10800 0"/>
                <a:gd name="G49" fmla="+- G36 10800 0"/>
                <a:gd name="T4" fmla="*/ 8739 w 21600"/>
                <a:gd name="T5" fmla="*/ 198 h 21600"/>
                <a:gd name="T6" fmla="*/ 6300 w 21600"/>
                <a:gd name="T7" fmla="*/ 3005 h 21600"/>
                <a:gd name="T8" fmla="*/ 9426 w 21600"/>
                <a:gd name="T9" fmla="*/ 3732 h 21600"/>
                <a:gd name="T10" fmla="*/ 12678 w 21600"/>
                <a:gd name="T11" fmla="*/ -2569 h 21600"/>
                <a:gd name="T12" fmla="*/ 16508 w 21600"/>
                <a:gd name="T13" fmla="*/ 2513 h 21600"/>
                <a:gd name="T14" fmla="*/ 11426 w 21600"/>
                <a:gd name="T15" fmla="*/ 6343 h 21600"/>
                <a:gd name="T16" fmla="*/ 3163 w 21600"/>
                <a:gd name="T17" fmla="*/ 3163 h 21600"/>
                <a:gd name="T18" fmla="*/ 18437 w 21600"/>
                <a:gd name="T19" fmla="*/ 18437 h 21600"/>
              </a:gdLst>
              <a:ahLst/>
              <a:cxnLst>
                <a:cxn ang="0">
                  <a:pos x="T4" y="T5"/>
                </a:cxn>
                <a:cxn ang="0">
                  <a:pos x="T6" y="T7"/>
                </a:cxn>
                <a:cxn ang="0">
                  <a:pos x="T8" y="T9"/>
                </a:cxn>
                <a:cxn ang="0">
                  <a:pos x="T10" y="T11"/>
                </a:cxn>
                <a:cxn ang="0">
                  <a:pos x="T12" y="T13"/>
                </a:cxn>
                <a:cxn ang="0">
                  <a:pos x="T14" y="T15"/>
                </a:cxn>
              </a:cxnLst>
              <a:rect l="T16" t="T17" r="T18" b="T19"/>
              <a:pathLst>
                <a:path w="21600" h="21600">
                  <a:moveTo>
                    <a:pt x="11802" y="3670"/>
                  </a:moveTo>
                  <a:cubicBezTo>
                    <a:pt x="11470" y="3623"/>
                    <a:pt x="11135" y="3599"/>
                    <a:pt x="10800" y="3599"/>
                  </a:cubicBezTo>
                  <a:cubicBezTo>
                    <a:pt x="9536" y="3599"/>
                    <a:pt x="8294" y="3932"/>
                    <a:pt x="7200" y="4564"/>
                  </a:cubicBezTo>
                  <a:lnTo>
                    <a:pt x="5400" y="1446"/>
                  </a:lnTo>
                  <a:cubicBezTo>
                    <a:pt x="7041" y="499"/>
                    <a:pt x="8904" y="-1"/>
                    <a:pt x="10800" y="-1"/>
                  </a:cubicBezTo>
                  <a:cubicBezTo>
                    <a:pt x="11302" y="-1"/>
                    <a:pt x="11805" y="35"/>
                    <a:pt x="12303" y="105"/>
                  </a:cubicBezTo>
                  <a:lnTo>
                    <a:pt x="12678" y="-2569"/>
                  </a:lnTo>
                  <a:lnTo>
                    <a:pt x="16508" y="2513"/>
                  </a:lnTo>
                  <a:lnTo>
                    <a:pt x="11426" y="6343"/>
                  </a:lnTo>
                  <a:lnTo>
                    <a:pt x="11802" y="3670"/>
                  </a:lnTo>
                  <a:close/>
                </a:path>
              </a:pathLst>
            </a:custGeom>
            <a:solidFill>
              <a:schemeClr val="accent1"/>
            </a:solidFill>
            <a:ln w="9525">
              <a:solidFill>
                <a:schemeClr val="tx1"/>
              </a:solidFill>
              <a:miter lim="800000"/>
              <a:headEnd/>
              <a:tailEnd/>
            </a:ln>
          </p:spPr>
          <p:txBody>
            <a:bodyPr vert="horz" wrap="square" lIns="91440" tIns="45720" rIns="91440" bIns="45720" numCol="1" anchor="ctr" anchorCtr="0" compatLnSpc="1">
              <a:prstTxWarp prst="textNoShape">
                <a:avLst/>
              </a:prstTxWarp>
            </a:bodyPr>
            <a:lstStyle/>
            <a:p>
              <a:endParaRPr lang="zh-CN" altLang="en-US"/>
            </a:p>
          </p:txBody>
        </p:sp>
        <p:sp>
          <p:nvSpPr>
            <p:cNvPr id="117777" name="_s117777"/>
            <p:cNvSpPr>
              <a:spLocks noChangeArrowheads="1" noTextEdit="1"/>
            </p:cNvSpPr>
            <p:nvPr/>
          </p:nvSpPr>
          <p:spPr bwMode="auto">
            <a:xfrm rot="16200000">
              <a:off x="2110" y="1623"/>
              <a:ext cx="1018" cy="1018"/>
            </a:xfrm>
            <a:custGeom>
              <a:avLst/>
              <a:gdLst>
                <a:gd name="G0" fmla="+- -5373952 0 0"/>
                <a:gd name="G1" fmla="+- -7864320 0 0"/>
                <a:gd name="G2" fmla="+- -5373952 0 -7864320"/>
                <a:gd name="G3" fmla="+- 10800 0 0"/>
                <a:gd name="G4" fmla="+- 0 0 -5373952"/>
                <a:gd name="T0" fmla="*/ 360 256 1"/>
                <a:gd name="T1" fmla="*/ 0 256 1"/>
                <a:gd name="G5" fmla="+- G2 T0 T1"/>
                <a:gd name="G6" fmla="?: G2 G2 G5"/>
                <a:gd name="G7" fmla="+- 0 0 G6"/>
                <a:gd name="G8" fmla="+- 7200 0 0"/>
                <a:gd name="G9" fmla="+- 0 0 -7864320"/>
                <a:gd name="G10" fmla="+- 7200 0 2700"/>
                <a:gd name="G11" fmla="cos G10 -5373952"/>
                <a:gd name="G12" fmla="sin G10 -5373952"/>
                <a:gd name="G13" fmla="cos 13500 -5373952"/>
                <a:gd name="G14" fmla="sin 13500 -5373952"/>
                <a:gd name="G15" fmla="+- G11 10800 0"/>
                <a:gd name="G16" fmla="+- G12 10800 0"/>
                <a:gd name="G17" fmla="+- G13 10800 0"/>
                <a:gd name="G18" fmla="+- G14 10800 0"/>
                <a:gd name="G19" fmla="*/ 7200 1 2"/>
                <a:gd name="G20" fmla="+- G19 5400 0"/>
                <a:gd name="G21" fmla="cos G20 -5373952"/>
                <a:gd name="G22" fmla="sin G20 -5373952"/>
                <a:gd name="G23" fmla="+- G21 10800 0"/>
                <a:gd name="G24" fmla="+- G12 G23 G22"/>
                <a:gd name="G25" fmla="+- G22 G23 G11"/>
                <a:gd name="G26" fmla="cos 10800 -5373952"/>
                <a:gd name="G27" fmla="sin 10800 -5373952"/>
                <a:gd name="G28" fmla="cos 7200 -5373952"/>
                <a:gd name="G29" fmla="sin 7200 -5373952"/>
                <a:gd name="G30" fmla="+- G26 10800 0"/>
                <a:gd name="G31" fmla="+- G27 10800 0"/>
                <a:gd name="G32" fmla="+- G28 10800 0"/>
                <a:gd name="G33" fmla="+- G29 10800 0"/>
                <a:gd name="G34" fmla="+- G19 5400 0"/>
                <a:gd name="G35" fmla="cos G34 -7864320"/>
                <a:gd name="G36" fmla="sin G34 -7864320"/>
                <a:gd name="G37" fmla="+/ -7864320 -5373952 2"/>
                <a:gd name="T2" fmla="*/ 180 256 1"/>
                <a:gd name="T3" fmla="*/ 0 256 1"/>
                <a:gd name="G38" fmla="+- G37 T2 T3"/>
                <a:gd name="G39" fmla="?: G2 G37 G38"/>
                <a:gd name="G40" fmla="cos 10800 G39"/>
                <a:gd name="G41" fmla="sin 10800 G39"/>
                <a:gd name="G42" fmla="cos 7200 G39"/>
                <a:gd name="G43" fmla="sin 7200 G39"/>
                <a:gd name="G44" fmla="+- G40 10800 0"/>
                <a:gd name="G45" fmla="+- G41 10800 0"/>
                <a:gd name="G46" fmla="+- G42 10800 0"/>
                <a:gd name="G47" fmla="+- G43 10800 0"/>
                <a:gd name="G48" fmla="+- G35 10800 0"/>
                <a:gd name="G49" fmla="+- G36 10800 0"/>
                <a:gd name="T4" fmla="*/ 8739 w 21600"/>
                <a:gd name="T5" fmla="*/ 198 h 21600"/>
                <a:gd name="T6" fmla="*/ 6300 w 21600"/>
                <a:gd name="T7" fmla="*/ 3005 h 21600"/>
                <a:gd name="T8" fmla="*/ 9426 w 21600"/>
                <a:gd name="T9" fmla="*/ 3732 h 21600"/>
                <a:gd name="T10" fmla="*/ 12678 w 21600"/>
                <a:gd name="T11" fmla="*/ -2569 h 21600"/>
                <a:gd name="T12" fmla="*/ 16508 w 21600"/>
                <a:gd name="T13" fmla="*/ 2513 h 21600"/>
                <a:gd name="T14" fmla="*/ 11426 w 21600"/>
                <a:gd name="T15" fmla="*/ 6343 h 21600"/>
                <a:gd name="T16" fmla="*/ 3163 w 21600"/>
                <a:gd name="T17" fmla="*/ 3163 h 21600"/>
                <a:gd name="T18" fmla="*/ 18437 w 21600"/>
                <a:gd name="T19" fmla="*/ 18437 h 21600"/>
              </a:gdLst>
              <a:ahLst/>
              <a:cxnLst>
                <a:cxn ang="0">
                  <a:pos x="T4" y="T5"/>
                </a:cxn>
                <a:cxn ang="0">
                  <a:pos x="T6" y="T7"/>
                </a:cxn>
                <a:cxn ang="0">
                  <a:pos x="T8" y="T9"/>
                </a:cxn>
                <a:cxn ang="0">
                  <a:pos x="T10" y="T11"/>
                </a:cxn>
                <a:cxn ang="0">
                  <a:pos x="T12" y="T13"/>
                </a:cxn>
                <a:cxn ang="0">
                  <a:pos x="T14" y="T15"/>
                </a:cxn>
              </a:cxnLst>
              <a:rect l="T16" t="T17" r="T18" b="T19"/>
              <a:pathLst>
                <a:path w="21600" h="21600">
                  <a:moveTo>
                    <a:pt x="11802" y="3670"/>
                  </a:moveTo>
                  <a:cubicBezTo>
                    <a:pt x="11470" y="3623"/>
                    <a:pt x="11135" y="3599"/>
                    <a:pt x="10800" y="3599"/>
                  </a:cubicBezTo>
                  <a:cubicBezTo>
                    <a:pt x="9536" y="3599"/>
                    <a:pt x="8294" y="3932"/>
                    <a:pt x="7200" y="4564"/>
                  </a:cubicBezTo>
                  <a:lnTo>
                    <a:pt x="5400" y="1446"/>
                  </a:lnTo>
                  <a:cubicBezTo>
                    <a:pt x="7041" y="499"/>
                    <a:pt x="8904" y="-1"/>
                    <a:pt x="10800" y="-1"/>
                  </a:cubicBezTo>
                  <a:cubicBezTo>
                    <a:pt x="11302" y="-1"/>
                    <a:pt x="11805" y="35"/>
                    <a:pt x="12303" y="105"/>
                  </a:cubicBezTo>
                  <a:lnTo>
                    <a:pt x="12678" y="-2569"/>
                  </a:lnTo>
                  <a:lnTo>
                    <a:pt x="16508" y="2513"/>
                  </a:lnTo>
                  <a:lnTo>
                    <a:pt x="11426" y="6343"/>
                  </a:lnTo>
                  <a:lnTo>
                    <a:pt x="11802" y="3670"/>
                  </a:lnTo>
                  <a:close/>
                </a:path>
              </a:pathLst>
            </a:custGeom>
            <a:solidFill>
              <a:schemeClr val="accent1"/>
            </a:solidFill>
            <a:ln w="9525">
              <a:solidFill>
                <a:schemeClr val="tx1"/>
              </a:solidFill>
              <a:miter lim="800000"/>
              <a:headEnd/>
              <a:tailEnd/>
            </a:ln>
          </p:spPr>
          <p:txBody>
            <a:bodyPr vert="horz" wrap="square" lIns="91440" tIns="45720" rIns="91440" bIns="45720" numCol="1" anchor="ctr" anchorCtr="0" compatLnSpc="1">
              <a:prstTxWarp prst="textNoShape">
                <a:avLst/>
              </a:prstTxWarp>
            </a:bodyPr>
            <a:lstStyle/>
            <a:p>
              <a:endParaRPr lang="zh-CN" altLang="en-US"/>
            </a:p>
          </p:txBody>
        </p:sp>
        <p:sp>
          <p:nvSpPr>
            <p:cNvPr id="117778" name="_s117778"/>
            <p:cNvSpPr>
              <a:spLocks noChangeArrowheads="1"/>
            </p:cNvSpPr>
            <p:nvPr/>
          </p:nvSpPr>
          <p:spPr bwMode="auto">
            <a:xfrm>
              <a:off x="3129" y="1478"/>
              <a:ext cx="383" cy="3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bodyPr>
            <a:lstStyle/>
            <a:p>
              <a:endParaRPr lang="zh-CN" altLang="en-US"/>
            </a:p>
          </p:txBody>
        </p:sp>
        <p:sp>
          <p:nvSpPr>
            <p:cNvPr id="117779" name="_s117779"/>
            <p:cNvSpPr>
              <a:spLocks noChangeArrowheads="1"/>
            </p:cNvSpPr>
            <p:nvPr/>
          </p:nvSpPr>
          <p:spPr bwMode="auto">
            <a:xfrm>
              <a:off x="2205" y="2404"/>
              <a:ext cx="383" cy="3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bodyPr>
            <a:lstStyle/>
            <a:p>
              <a:endParaRPr lang="zh-CN" altLang="en-US"/>
            </a:p>
          </p:txBody>
        </p:sp>
        <p:sp>
          <p:nvSpPr>
            <p:cNvPr id="117780" name="_s117780"/>
            <p:cNvSpPr>
              <a:spLocks noChangeArrowheads="1"/>
            </p:cNvSpPr>
            <p:nvPr/>
          </p:nvSpPr>
          <p:spPr bwMode="auto">
            <a:xfrm>
              <a:off x="2204" y="1479"/>
              <a:ext cx="383" cy="3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bodyPr>
            <a:lstStyle/>
            <a:p>
              <a:endParaRPr lang="zh-CN" altLang="en-US"/>
            </a:p>
          </p:txBody>
        </p:sp>
        <p:sp>
          <p:nvSpPr>
            <p:cNvPr id="117781" name="_s117781"/>
            <p:cNvSpPr>
              <a:spLocks noChangeArrowheads="1"/>
            </p:cNvSpPr>
            <p:nvPr/>
          </p:nvSpPr>
          <p:spPr bwMode="auto">
            <a:xfrm>
              <a:off x="3130" y="2403"/>
              <a:ext cx="383" cy="3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bodyPr>
            <a:lstStyle/>
            <a:p>
              <a:endParaRPr lang="zh-CN" altLang="en-US"/>
            </a:p>
          </p:txBody>
        </p:sp>
      </p:gr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blinds(horizontal)">
                                      <p:cBhvr>
                                        <p:cTn id="7"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2225" name="Group 2"/>
          <p:cNvGrpSpPr>
            <a:grpSpLocks noChangeAspect="1"/>
          </p:cNvGrpSpPr>
          <p:nvPr/>
        </p:nvGrpSpPr>
        <p:grpSpPr bwMode="auto">
          <a:xfrm>
            <a:off x="252413" y="1268413"/>
            <a:ext cx="8496300" cy="5373687"/>
            <a:chOff x="22" y="467"/>
            <a:chExt cx="5760" cy="4428"/>
          </a:xfrm>
        </p:grpSpPr>
        <p:sp>
          <p:nvSpPr>
            <p:cNvPr id="52228" name="AutoShape 3"/>
            <p:cNvSpPr>
              <a:spLocks noChangeAspect="1" noChangeArrowheads="1" noTextEdit="1"/>
            </p:cNvSpPr>
            <p:nvPr/>
          </p:nvSpPr>
          <p:spPr bwMode="auto">
            <a:xfrm>
              <a:off x="22" y="467"/>
              <a:ext cx="5760" cy="4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2229" name="_s130052"/>
            <p:cNvSpPr>
              <a:spLocks noChangeArrowheads="1" noTextEdit="1"/>
            </p:cNvSpPr>
            <p:nvPr/>
          </p:nvSpPr>
          <p:spPr bwMode="auto">
            <a:xfrm>
              <a:off x="1606" y="1385"/>
              <a:ext cx="2592" cy="2592"/>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0 w 21600"/>
                <a:gd name="T13" fmla="*/ 0 h 21600"/>
                <a:gd name="T14" fmla="*/ 21600 w 21600"/>
                <a:gd name="T15" fmla="*/ 100 h 21600"/>
              </a:gdLst>
              <a:ahLst/>
              <a:cxnLst>
                <a:cxn ang="T8">
                  <a:pos x="T0" y="T1"/>
                </a:cxn>
                <a:cxn ang="T9">
                  <a:pos x="T2" y="T3"/>
                </a:cxn>
                <a:cxn ang="T10">
                  <a:pos x="T4" y="T5"/>
                </a:cxn>
                <a:cxn ang="T11">
                  <a:pos x="T6" y="T7"/>
                </a:cxn>
              </a:cxnLst>
              <a:rect l="T12" t="T13" r="T14" b="T15"/>
              <a:pathLst>
                <a:path w="21600" h="21600">
                  <a:moveTo>
                    <a:pt x="7200" y="4564"/>
                  </a:moveTo>
                  <a:cubicBezTo>
                    <a:pt x="8294" y="3932"/>
                    <a:pt x="9536" y="3600"/>
                    <a:pt x="10799" y="3600"/>
                  </a:cubicBezTo>
                  <a:cubicBezTo>
                    <a:pt x="12063" y="3600"/>
                    <a:pt x="13305" y="3932"/>
                    <a:pt x="14399" y="4564"/>
                  </a:cubicBezTo>
                  <a:lnTo>
                    <a:pt x="16199" y="1446"/>
                  </a:lnTo>
                  <a:cubicBezTo>
                    <a:pt x="14558" y="499"/>
                    <a:pt x="12695" y="-1"/>
                    <a:pt x="10800" y="-1"/>
                  </a:cubicBezTo>
                  <a:cubicBezTo>
                    <a:pt x="8904" y="-1"/>
                    <a:pt x="7041" y="499"/>
                    <a:pt x="5400" y="1446"/>
                  </a:cubicBezTo>
                  <a:lnTo>
                    <a:pt x="7200" y="4564"/>
                  </a:lnTo>
                  <a:close/>
                </a:path>
              </a:pathLst>
            </a:custGeom>
            <a:solidFill>
              <a:srgbClr val="FF99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52230" name="_s130053"/>
            <p:cNvSpPr>
              <a:spLocks noChangeArrowheads="1" noTextEdit="1"/>
            </p:cNvSpPr>
            <p:nvPr/>
          </p:nvSpPr>
          <p:spPr bwMode="auto">
            <a:xfrm rot="7200000">
              <a:off x="1606" y="1385"/>
              <a:ext cx="2592" cy="2592"/>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0 w 21600"/>
                <a:gd name="T13" fmla="*/ 0 h 21600"/>
                <a:gd name="T14" fmla="*/ 21600 w 21600"/>
                <a:gd name="T15" fmla="*/ 100 h 21600"/>
              </a:gdLst>
              <a:ahLst/>
              <a:cxnLst>
                <a:cxn ang="T8">
                  <a:pos x="T0" y="T1"/>
                </a:cxn>
                <a:cxn ang="T9">
                  <a:pos x="T2" y="T3"/>
                </a:cxn>
                <a:cxn ang="T10">
                  <a:pos x="T4" y="T5"/>
                </a:cxn>
                <a:cxn ang="T11">
                  <a:pos x="T6" y="T7"/>
                </a:cxn>
              </a:cxnLst>
              <a:rect l="T12" t="T13" r="T14" b="T15"/>
              <a:pathLst>
                <a:path w="21600" h="21600">
                  <a:moveTo>
                    <a:pt x="7200" y="4564"/>
                  </a:moveTo>
                  <a:cubicBezTo>
                    <a:pt x="8294" y="3932"/>
                    <a:pt x="9536" y="3600"/>
                    <a:pt x="10799" y="3600"/>
                  </a:cubicBezTo>
                  <a:cubicBezTo>
                    <a:pt x="12063" y="3600"/>
                    <a:pt x="13305" y="3932"/>
                    <a:pt x="14399" y="4564"/>
                  </a:cubicBezTo>
                  <a:lnTo>
                    <a:pt x="16199" y="1446"/>
                  </a:lnTo>
                  <a:cubicBezTo>
                    <a:pt x="14558" y="499"/>
                    <a:pt x="12695" y="-1"/>
                    <a:pt x="10800" y="-1"/>
                  </a:cubicBezTo>
                  <a:cubicBezTo>
                    <a:pt x="8904" y="-1"/>
                    <a:pt x="7041" y="499"/>
                    <a:pt x="5400" y="1446"/>
                  </a:cubicBezTo>
                  <a:lnTo>
                    <a:pt x="7200" y="4564"/>
                  </a:lnTo>
                  <a:close/>
                </a:path>
              </a:pathLst>
            </a:custGeom>
            <a:solidFill>
              <a:srgbClr val="33996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52231" name="_s130054"/>
            <p:cNvSpPr>
              <a:spLocks noChangeArrowheads="1" noTextEdit="1"/>
            </p:cNvSpPr>
            <p:nvPr/>
          </p:nvSpPr>
          <p:spPr bwMode="auto">
            <a:xfrm rot="-7200000">
              <a:off x="1606" y="1385"/>
              <a:ext cx="2592" cy="2592"/>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0 w 21600"/>
                <a:gd name="T13" fmla="*/ 0 h 21600"/>
                <a:gd name="T14" fmla="*/ 21600 w 21600"/>
                <a:gd name="T15" fmla="*/ 100 h 21600"/>
              </a:gdLst>
              <a:ahLst/>
              <a:cxnLst>
                <a:cxn ang="T8">
                  <a:pos x="T0" y="T1"/>
                </a:cxn>
                <a:cxn ang="T9">
                  <a:pos x="T2" y="T3"/>
                </a:cxn>
                <a:cxn ang="T10">
                  <a:pos x="T4" y="T5"/>
                </a:cxn>
                <a:cxn ang="T11">
                  <a:pos x="T6" y="T7"/>
                </a:cxn>
              </a:cxnLst>
              <a:rect l="T12" t="T13" r="T14" b="T15"/>
              <a:pathLst>
                <a:path w="21600" h="21600">
                  <a:moveTo>
                    <a:pt x="7200" y="4564"/>
                  </a:moveTo>
                  <a:cubicBezTo>
                    <a:pt x="8294" y="3932"/>
                    <a:pt x="9536" y="3600"/>
                    <a:pt x="10799" y="3600"/>
                  </a:cubicBezTo>
                  <a:cubicBezTo>
                    <a:pt x="12063" y="3600"/>
                    <a:pt x="13305" y="3932"/>
                    <a:pt x="14399" y="4564"/>
                  </a:cubicBezTo>
                  <a:lnTo>
                    <a:pt x="16199" y="1446"/>
                  </a:lnTo>
                  <a:cubicBezTo>
                    <a:pt x="14558" y="499"/>
                    <a:pt x="12695" y="-1"/>
                    <a:pt x="10800" y="-1"/>
                  </a:cubicBezTo>
                  <a:cubicBezTo>
                    <a:pt x="8904" y="-1"/>
                    <a:pt x="7041" y="499"/>
                    <a:pt x="5400" y="1446"/>
                  </a:cubicBezTo>
                  <a:lnTo>
                    <a:pt x="7200" y="4564"/>
                  </a:lnTo>
                  <a:close/>
                </a:path>
              </a:pathLst>
            </a:custGeom>
            <a:solidFill>
              <a:srgbClr val="99336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52232" name="_s130055"/>
            <p:cNvSpPr>
              <a:spLocks noChangeArrowheads="1"/>
            </p:cNvSpPr>
            <p:nvPr/>
          </p:nvSpPr>
          <p:spPr bwMode="auto">
            <a:xfrm>
              <a:off x="3442" y="1745"/>
              <a:ext cx="791" cy="7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28804" tIns="14402" rIns="28804" bIns="14402" anchor="ctr"/>
            <a:lstStyle/>
            <a:p>
              <a:pPr algn="ctr"/>
              <a:r>
                <a:rPr lang="zh-CN" altLang="en-US" sz="2000" b="1">
                  <a:solidFill>
                    <a:srgbClr val="003399"/>
                  </a:solidFill>
                  <a:latin typeface="Times New Roman" charset="0"/>
                  <a:ea typeface="黑体" charset="0"/>
                  <a:cs typeface="黑体" charset="0"/>
                </a:rPr>
                <a:t>数字化</a:t>
              </a:r>
            </a:p>
            <a:p>
              <a:pPr algn="ctr"/>
              <a:r>
                <a:rPr lang="zh-CN" altLang="en-US" sz="2000" b="1">
                  <a:solidFill>
                    <a:srgbClr val="003399"/>
                  </a:solidFill>
                  <a:latin typeface="Times New Roman" charset="0"/>
                  <a:ea typeface="黑体" charset="0"/>
                  <a:cs typeface="黑体" charset="0"/>
                </a:rPr>
                <a:t>学习系统</a:t>
              </a:r>
            </a:p>
          </p:txBody>
        </p:sp>
        <p:sp>
          <p:nvSpPr>
            <p:cNvPr id="52233" name="_s130056"/>
            <p:cNvSpPr>
              <a:spLocks noChangeArrowheads="1"/>
            </p:cNvSpPr>
            <p:nvPr/>
          </p:nvSpPr>
          <p:spPr bwMode="auto">
            <a:xfrm>
              <a:off x="2508" y="3366"/>
              <a:ext cx="791" cy="7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28804" tIns="14402" rIns="28804" bIns="14402" anchor="ctr"/>
            <a:lstStyle/>
            <a:p>
              <a:pPr algn="ctr"/>
              <a:r>
                <a:rPr lang="zh-CN" altLang="en-US" sz="2700" b="1">
                  <a:solidFill>
                    <a:srgbClr val="003399"/>
                  </a:solidFill>
                  <a:latin typeface="Times New Roman" charset="0"/>
                  <a:ea typeface="黑体" charset="0"/>
                  <a:cs typeface="黑体" charset="0"/>
                </a:rPr>
                <a:t> </a:t>
              </a:r>
              <a:r>
                <a:rPr lang="zh-CN" altLang="en-US" sz="2000" b="1">
                  <a:solidFill>
                    <a:srgbClr val="003399"/>
                  </a:solidFill>
                  <a:latin typeface="Times New Roman" charset="0"/>
                  <a:ea typeface="黑体" charset="0"/>
                  <a:cs typeface="黑体" charset="0"/>
                </a:rPr>
                <a:t>顶岗实习  管理系统</a:t>
              </a:r>
            </a:p>
          </p:txBody>
        </p:sp>
        <p:sp>
          <p:nvSpPr>
            <p:cNvPr id="52234" name="_s130057"/>
            <p:cNvSpPr>
              <a:spLocks noChangeArrowheads="1"/>
            </p:cNvSpPr>
            <p:nvPr/>
          </p:nvSpPr>
          <p:spPr bwMode="auto">
            <a:xfrm>
              <a:off x="1571" y="1746"/>
              <a:ext cx="791" cy="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28804" tIns="14402" rIns="28804" bIns="14402" anchor="ctr"/>
            <a:lstStyle/>
            <a:p>
              <a:pPr algn="ctr"/>
              <a:r>
                <a:rPr lang="zh-CN" altLang="en-US" sz="2000" b="1">
                  <a:solidFill>
                    <a:srgbClr val="A50021"/>
                  </a:solidFill>
                  <a:latin typeface="Times New Roman" charset="0"/>
                  <a:ea typeface="黑体" charset="0"/>
                  <a:cs typeface="黑体" charset="0"/>
                </a:rPr>
                <a:t>教学资源管理系统</a:t>
              </a:r>
            </a:p>
          </p:txBody>
        </p:sp>
        <p:sp>
          <p:nvSpPr>
            <p:cNvPr id="52235" name="Rectangle 10"/>
            <p:cNvSpPr>
              <a:spLocks noChangeArrowheads="1"/>
            </p:cNvSpPr>
            <p:nvPr/>
          </p:nvSpPr>
          <p:spPr bwMode="auto">
            <a:xfrm>
              <a:off x="2315" y="2484"/>
              <a:ext cx="1221" cy="5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a:lnSpc>
                  <a:spcPct val="80000"/>
                </a:lnSpc>
              </a:pPr>
              <a:r>
                <a:rPr lang="zh-CN" altLang="en-US" b="1">
                  <a:solidFill>
                    <a:srgbClr val="FF0000"/>
                  </a:solidFill>
                  <a:latin typeface="Times New Roman" charset="0"/>
                  <a:ea typeface="隶书" charset="0"/>
                  <a:cs typeface="隶书" charset="0"/>
                </a:rPr>
                <a:t>校园数字化教学平台</a:t>
              </a:r>
            </a:p>
          </p:txBody>
        </p:sp>
      </p:grpSp>
      <p:sp>
        <p:nvSpPr>
          <p:cNvPr id="52227" name="Rectangle 2"/>
          <p:cNvSpPr txBox="1">
            <a:spLocks noChangeArrowheads="1"/>
          </p:cNvSpPr>
          <p:nvPr/>
        </p:nvSpPr>
        <p:spPr bwMode="auto">
          <a:xfrm>
            <a:off x="179388" y="188913"/>
            <a:ext cx="4752652" cy="576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Arial" charset="0"/>
                <a:ea typeface="宋体" charset="0"/>
                <a:cs typeface="宋体" charset="0"/>
              </a:defRPr>
            </a:lvl1pPr>
            <a:lvl2pPr marL="742950" indent="-285750">
              <a:defRPr kumimoji="1" sz="2400">
                <a:solidFill>
                  <a:schemeClr val="tx1"/>
                </a:solidFill>
                <a:latin typeface="Arial" charset="0"/>
                <a:ea typeface="宋体" charset="0"/>
              </a:defRPr>
            </a:lvl2pPr>
            <a:lvl3pPr marL="1143000" indent="-228600">
              <a:defRPr kumimoji="1" sz="2400">
                <a:solidFill>
                  <a:schemeClr val="tx1"/>
                </a:solidFill>
                <a:latin typeface="Arial" charset="0"/>
                <a:ea typeface="宋体" charset="0"/>
              </a:defRPr>
            </a:lvl3pPr>
            <a:lvl4pPr marL="1600200" indent="-228600">
              <a:defRPr kumimoji="1" sz="2400">
                <a:solidFill>
                  <a:schemeClr val="tx1"/>
                </a:solidFill>
                <a:latin typeface="Arial" charset="0"/>
                <a:ea typeface="宋体" charset="0"/>
              </a:defRPr>
            </a:lvl4pPr>
            <a:lvl5pPr marL="2057400" indent="-228600">
              <a:defRPr kumimoji="1" sz="2400">
                <a:solidFill>
                  <a:schemeClr val="tx1"/>
                </a:solidFill>
                <a:latin typeface="Arial" charset="0"/>
                <a:ea typeface="宋体" charset="0"/>
              </a:defRPr>
            </a:lvl5pPr>
            <a:lvl6pPr marL="2514600" indent="-228600" fontAlgn="base">
              <a:spcBef>
                <a:spcPct val="0"/>
              </a:spcBef>
              <a:spcAft>
                <a:spcPct val="0"/>
              </a:spcAft>
              <a:defRPr kumimoji="1" sz="2400">
                <a:solidFill>
                  <a:schemeClr val="tx1"/>
                </a:solidFill>
                <a:latin typeface="Arial" charset="0"/>
                <a:ea typeface="宋体" charset="0"/>
              </a:defRPr>
            </a:lvl6pPr>
            <a:lvl7pPr marL="2971800" indent="-228600" fontAlgn="base">
              <a:spcBef>
                <a:spcPct val="0"/>
              </a:spcBef>
              <a:spcAft>
                <a:spcPct val="0"/>
              </a:spcAft>
              <a:defRPr kumimoji="1" sz="2400">
                <a:solidFill>
                  <a:schemeClr val="tx1"/>
                </a:solidFill>
                <a:latin typeface="Arial" charset="0"/>
                <a:ea typeface="宋体" charset="0"/>
              </a:defRPr>
            </a:lvl7pPr>
            <a:lvl8pPr marL="3429000" indent="-228600" fontAlgn="base">
              <a:spcBef>
                <a:spcPct val="0"/>
              </a:spcBef>
              <a:spcAft>
                <a:spcPct val="0"/>
              </a:spcAft>
              <a:defRPr kumimoji="1" sz="2400">
                <a:solidFill>
                  <a:schemeClr val="tx1"/>
                </a:solidFill>
                <a:latin typeface="Arial" charset="0"/>
                <a:ea typeface="宋体" charset="0"/>
              </a:defRPr>
            </a:lvl8pPr>
            <a:lvl9pPr marL="3886200" indent="-228600" fontAlgn="base">
              <a:spcBef>
                <a:spcPct val="0"/>
              </a:spcBef>
              <a:spcAft>
                <a:spcPct val="0"/>
              </a:spcAft>
              <a:defRPr kumimoji="1" sz="2400">
                <a:solidFill>
                  <a:schemeClr val="tx1"/>
                </a:solidFill>
                <a:latin typeface="Arial" charset="0"/>
                <a:ea typeface="宋体" charset="0"/>
              </a:defRPr>
            </a:lvl9pPr>
          </a:lstStyle>
          <a:p>
            <a:r>
              <a:rPr kumimoji="0" lang="zh-CN" altLang="en-US" sz="2800" b="1" dirty="0" smtClean="0">
                <a:solidFill>
                  <a:srgbClr val="A50021"/>
                </a:solidFill>
                <a:ea typeface="黑体" charset="0"/>
                <a:cs typeface="黑体" charset="0"/>
              </a:rPr>
              <a:t>院校数字化学习资源中心</a:t>
            </a:r>
            <a:endParaRPr kumimoji="0" lang="zh-CN" altLang="en-US" sz="2800" b="1" dirty="0">
              <a:solidFill>
                <a:srgbClr val="A50021"/>
              </a:solidFill>
              <a:ea typeface="黑体" charset="0"/>
              <a:cs typeface="黑体" charset="0"/>
            </a:endParaRPr>
          </a:p>
        </p:txBody>
      </p:sp>
    </p:spTree>
    <p:extLst>
      <p:ext uri="{BB962C8B-B14F-4D97-AF65-F5344CB8AC3E}">
        <p14:creationId xmlns:p14="http://schemas.microsoft.com/office/powerpoint/2010/main" val="4018808910"/>
      </p:ext>
    </p:extLst>
  </p:cSld>
  <p:clrMapOvr>
    <a:masterClrMapping/>
  </p:clrMapOvr>
  <p:timing>
    <p:tnLst>
      <p:par>
        <p:cTn xmlns:p14="http://schemas.microsoft.com/office/powerpoint/2010/mai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249"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825" y="1176338"/>
            <a:ext cx="8893175" cy="5681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3250" name="标题 1"/>
          <p:cNvSpPr>
            <a:spLocks/>
          </p:cNvSpPr>
          <p:nvPr/>
        </p:nvSpPr>
        <p:spPr bwMode="auto">
          <a:xfrm>
            <a:off x="3348038" y="404813"/>
            <a:ext cx="2087562" cy="576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0" hangingPunct="0"/>
            <a:r>
              <a:rPr lang="zh-CN" altLang="en-US" sz="3200" b="1">
                <a:solidFill>
                  <a:schemeClr val="tx2"/>
                </a:solidFill>
                <a:latin typeface="楷体_GB2312" charset="0"/>
                <a:ea typeface="楷体_GB2312" charset="0"/>
                <a:cs typeface="楷体_GB2312" charset="0"/>
              </a:rPr>
              <a:t>框架设计</a:t>
            </a:r>
          </a:p>
        </p:txBody>
      </p:sp>
      <p:sp>
        <p:nvSpPr>
          <p:cNvPr id="5" name="Rectangle 2"/>
          <p:cNvSpPr txBox="1">
            <a:spLocks noChangeArrowheads="1"/>
          </p:cNvSpPr>
          <p:nvPr/>
        </p:nvSpPr>
        <p:spPr bwMode="auto">
          <a:xfrm>
            <a:off x="179388" y="188913"/>
            <a:ext cx="4752652" cy="576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Arial" charset="0"/>
                <a:ea typeface="宋体" charset="0"/>
                <a:cs typeface="宋体" charset="0"/>
              </a:defRPr>
            </a:lvl1pPr>
            <a:lvl2pPr marL="742950" indent="-285750">
              <a:defRPr kumimoji="1" sz="2400">
                <a:solidFill>
                  <a:schemeClr val="tx1"/>
                </a:solidFill>
                <a:latin typeface="Arial" charset="0"/>
                <a:ea typeface="宋体" charset="0"/>
              </a:defRPr>
            </a:lvl2pPr>
            <a:lvl3pPr marL="1143000" indent="-228600">
              <a:defRPr kumimoji="1" sz="2400">
                <a:solidFill>
                  <a:schemeClr val="tx1"/>
                </a:solidFill>
                <a:latin typeface="Arial" charset="0"/>
                <a:ea typeface="宋体" charset="0"/>
              </a:defRPr>
            </a:lvl3pPr>
            <a:lvl4pPr marL="1600200" indent="-228600">
              <a:defRPr kumimoji="1" sz="2400">
                <a:solidFill>
                  <a:schemeClr val="tx1"/>
                </a:solidFill>
                <a:latin typeface="Arial" charset="0"/>
                <a:ea typeface="宋体" charset="0"/>
              </a:defRPr>
            </a:lvl4pPr>
            <a:lvl5pPr marL="2057400" indent="-228600">
              <a:defRPr kumimoji="1" sz="2400">
                <a:solidFill>
                  <a:schemeClr val="tx1"/>
                </a:solidFill>
                <a:latin typeface="Arial" charset="0"/>
                <a:ea typeface="宋体" charset="0"/>
              </a:defRPr>
            </a:lvl5pPr>
            <a:lvl6pPr marL="2514600" indent="-228600" fontAlgn="base">
              <a:spcBef>
                <a:spcPct val="0"/>
              </a:spcBef>
              <a:spcAft>
                <a:spcPct val="0"/>
              </a:spcAft>
              <a:defRPr kumimoji="1" sz="2400">
                <a:solidFill>
                  <a:schemeClr val="tx1"/>
                </a:solidFill>
                <a:latin typeface="Arial" charset="0"/>
                <a:ea typeface="宋体" charset="0"/>
              </a:defRPr>
            </a:lvl6pPr>
            <a:lvl7pPr marL="2971800" indent="-228600" fontAlgn="base">
              <a:spcBef>
                <a:spcPct val="0"/>
              </a:spcBef>
              <a:spcAft>
                <a:spcPct val="0"/>
              </a:spcAft>
              <a:defRPr kumimoji="1" sz="2400">
                <a:solidFill>
                  <a:schemeClr val="tx1"/>
                </a:solidFill>
                <a:latin typeface="Arial" charset="0"/>
                <a:ea typeface="宋体" charset="0"/>
              </a:defRPr>
            </a:lvl7pPr>
            <a:lvl8pPr marL="3429000" indent="-228600" fontAlgn="base">
              <a:spcBef>
                <a:spcPct val="0"/>
              </a:spcBef>
              <a:spcAft>
                <a:spcPct val="0"/>
              </a:spcAft>
              <a:defRPr kumimoji="1" sz="2400">
                <a:solidFill>
                  <a:schemeClr val="tx1"/>
                </a:solidFill>
                <a:latin typeface="Arial" charset="0"/>
                <a:ea typeface="宋体" charset="0"/>
              </a:defRPr>
            </a:lvl8pPr>
            <a:lvl9pPr marL="3886200" indent="-228600" fontAlgn="base">
              <a:spcBef>
                <a:spcPct val="0"/>
              </a:spcBef>
              <a:spcAft>
                <a:spcPct val="0"/>
              </a:spcAft>
              <a:defRPr kumimoji="1" sz="2400">
                <a:solidFill>
                  <a:schemeClr val="tx1"/>
                </a:solidFill>
                <a:latin typeface="Arial" charset="0"/>
                <a:ea typeface="宋体" charset="0"/>
              </a:defRPr>
            </a:lvl9pPr>
          </a:lstStyle>
          <a:p>
            <a:r>
              <a:rPr kumimoji="0" lang="zh-CN" altLang="en-US" sz="2800" b="1" dirty="0" smtClean="0">
                <a:solidFill>
                  <a:srgbClr val="A50021"/>
                </a:solidFill>
                <a:ea typeface="黑体" charset="0"/>
                <a:cs typeface="黑体" charset="0"/>
              </a:rPr>
              <a:t>院校数字化学习资源中心</a:t>
            </a:r>
            <a:endParaRPr kumimoji="0" lang="zh-CN" altLang="en-US" sz="2800" b="1" dirty="0">
              <a:solidFill>
                <a:srgbClr val="A50021"/>
              </a:solidFill>
              <a:ea typeface="黑体" charset="0"/>
              <a:cs typeface="黑体" charset="0"/>
            </a:endParaRPr>
          </a:p>
        </p:txBody>
      </p:sp>
    </p:spTree>
    <p:extLst>
      <p:ext uri="{BB962C8B-B14F-4D97-AF65-F5344CB8AC3E}">
        <p14:creationId xmlns:p14="http://schemas.microsoft.com/office/powerpoint/2010/main" val="214664993"/>
      </p:ext>
    </p:extLst>
  </p:cSld>
  <p:clrMapOvr>
    <a:masterClrMapping/>
  </p:clrMapOvr>
  <p:timing>
    <p:tnLst>
      <p:par>
        <p:cTn xmlns:p14="http://schemas.microsoft.com/office/powerpoint/2010/mai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4"/>
          <p:cNvSpPr>
            <a:spLocks noGrp="1" noChangeArrowheads="1"/>
          </p:cNvSpPr>
          <p:nvPr>
            <p:ph type="ctrTitle" idx="4294967295"/>
          </p:nvPr>
        </p:nvSpPr>
        <p:spPr>
          <a:xfrm>
            <a:off x="0" y="2571750"/>
            <a:ext cx="9144000" cy="1470025"/>
          </a:xfrm>
          <a:solidFill>
            <a:schemeClr val="accent1">
              <a:alpha val="96077"/>
            </a:schemeClr>
          </a:solidFill>
        </p:spPr>
        <p:txBody>
          <a:bodyPr anchorCtr="1"/>
          <a:lstStyle/>
          <a:p>
            <a:pPr algn="ctr" eaLnBrk="1" hangingPunct="1"/>
            <a:r>
              <a:rPr lang="zh-CN" altLang="en-US" sz="5400" dirty="0" smtClean="0">
                <a:solidFill>
                  <a:srgbClr val="000099"/>
                </a:solidFill>
                <a:latin typeface="华文隶书" pitchFamily="2" charset="-122"/>
                <a:ea typeface="华文隶书" pitchFamily="2" charset="-122"/>
              </a:rPr>
              <a:t>有关问题思考</a:t>
            </a:r>
          </a:p>
        </p:txBody>
      </p:sp>
    </p:spTree>
  </p:cSld>
  <p:clrMapOvr>
    <a:masterClrMapping/>
  </p:clrMapOvr>
  <p:timing>
    <p:tnLst>
      <p:par>
        <p:cTn xmlns:p14="http://schemas.microsoft.com/office/powerpoint/2010/mai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a:spLocks/>
          </p:cNvSpPr>
          <p:nvPr/>
        </p:nvSpPr>
        <p:spPr>
          <a:xfrm>
            <a:off x="179388" y="188913"/>
            <a:ext cx="7440612" cy="576262"/>
          </a:xfrm>
          <a:prstGeom prst="rect">
            <a:avLst/>
          </a:prstGeom>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3200" b="1" i="0" u="none" strike="noStrike" kern="0" cap="none" spc="0" normalizeH="0" baseline="0" noProof="0" dirty="0" smtClean="0">
                <a:ln>
                  <a:noFill/>
                </a:ln>
                <a:solidFill>
                  <a:schemeClr val="tx2"/>
                </a:solidFill>
                <a:effectLst/>
                <a:uLnTx/>
                <a:uFillTx/>
                <a:latin typeface="+mj-lt"/>
                <a:ea typeface="+mj-ea"/>
                <a:cs typeface="楷体_GB2312"/>
              </a:rPr>
              <a:t>建设过程</a:t>
            </a:r>
          </a:p>
        </p:txBody>
      </p:sp>
      <p:sp>
        <p:nvSpPr>
          <p:cNvPr id="3" name="TextBox 2"/>
          <p:cNvSpPr txBox="1"/>
          <p:nvPr/>
        </p:nvSpPr>
        <p:spPr>
          <a:xfrm>
            <a:off x="323528" y="1340768"/>
            <a:ext cx="3430747" cy="1667764"/>
          </a:xfrm>
          <a:prstGeom prst="rect">
            <a:avLst/>
          </a:prstGeom>
          <a:noFill/>
        </p:spPr>
        <p:txBody>
          <a:bodyPr wrap="none" rtlCol="0">
            <a:spAutoFit/>
          </a:bodyPr>
          <a:lstStyle/>
          <a:p>
            <a:pPr marL="457200" indent="-457200">
              <a:lnSpc>
                <a:spcPct val="150000"/>
              </a:lnSpc>
              <a:buAutoNum type="arabicPeriod"/>
            </a:pPr>
            <a:r>
              <a:rPr lang="zh-CN" altLang="en-US" b="1" dirty="0" smtClean="0">
                <a:latin typeface="楷体" pitchFamily="49" charset="-122"/>
                <a:ea typeface="楷体" pitchFamily="49" charset="-122"/>
              </a:rPr>
              <a:t>企业参与到什么程度</a:t>
            </a:r>
            <a:endParaRPr lang="en-US" altLang="zh-CN" b="1" dirty="0" smtClean="0">
              <a:latin typeface="楷体" pitchFamily="49" charset="-122"/>
              <a:ea typeface="楷体" pitchFamily="49" charset="-122"/>
            </a:endParaRPr>
          </a:p>
          <a:p>
            <a:pPr marL="457200" indent="-457200">
              <a:lnSpc>
                <a:spcPct val="150000"/>
              </a:lnSpc>
              <a:buAutoNum type="arabicPeriod"/>
            </a:pPr>
            <a:r>
              <a:rPr lang="zh-CN" altLang="en-US" b="1" dirty="0" smtClean="0">
                <a:latin typeface="楷体" pitchFamily="49" charset="-122"/>
                <a:ea typeface="楷体" pitchFamily="49" charset="-122"/>
              </a:rPr>
              <a:t>技术是工具、手段</a:t>
            </a:r>
            <a:endParaRPr lang="en-US" altLang="zh-CN" b="1" dirty="0" smtClean="0">
              <a:latin typeface="楷体" pitchFamily="49" charset="-122"/>
              <a:ea typeface="楷体" pitchFamily="49" charset="-122"/>
            </a:endParaRPr>
          </a:p>
          <a:p>
            <a:pPr marL="457200" indent="-457200">
              <a:lnSpc>
                <a:spcPct val="150000"/>
              </a:lnSpc>
              <a:buAutoNum type="arabicPeriod"/>
            </a:pPr>
            <a:r>
              <a:rPr lang="zh-CN" altLang="en-US" b="1" dirty="0" smtClean="0">
                <a:latin typeface="楷体" pitchFamily="49" charset="-122"/>
                <a:ea typeface="楷体" pitchFamily="49" charset="-122"/>
              </a:rPr>
              <a:t>教学方法的改革</a:t>
            </a:r>
            <a:endParaRPr lang="en-US" altLang="zh-CN" b="1" dirty="0" smtClean="0">
              <a:latin typeface="楷体" pitchFamily="49" charset="-122"/>
              <a:ea typeface="楷体" pitchFamily="49" charset="-122"/>
            </a:endParaRPr>
          </a:p>
        </p:txBody>
      </p:sp>
    </p:spTree>
  </p:cSld>
  <p:clrMapOvr>
    <a:masterClrMapping/>
  </p:clrMapOvr>
  <p:timing>
    <p:tnLst>
      <p:par>
        <p:cTn xmlns:p14="http://schemas.microsoft.com/office/powerpoint/2010/mai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340768"/>
            <a:ext cx="8280920" cy="6223242"/>
          </a:xfrm>
          <a:prstGeom prst="rect">
            <a:avLst/>
          </a:prstGeom>
        </p:spPr>
        <p:txBody>
          <a:bodyPr wrap="square">
            <a:spAutoFit/>
          </a:bodyPr>
          <a:lstStyle/>
          <a:p>
            <a:pPr>
              <a:lnSpc>
                <a:spcPct val="130000"/>
              </a:lnSpc>
              <a:spcBef>
                <a:spcPct val="20000"/>
              </a:spcBef>
              <a:buSzPct val="75000"/>
            </a:pPr>
            <a:r>
              <a:rPr lang="en-US" altLang="zh-CN" b="1" dirty="0" smtClean="0">
                <a:latin typeface="楷体" pitchFamily="49" charset="-122"/>
                <a:ea typeface="楷体" pitchFamily="49" charset="-122"/>
                <a:cs typeface="楷体_GB2312"/>
              </a:rPr>
              <a:t>    1.</a:t>
            </a:r>
            <a:r>
              <a:rPr lang="zh-CN" altLang="en-US" b="1" dirty="0" smtClean="0">
                <a:latin typeface="楷体" pitchFamily="49" charset="-122"/>
                <a:ea typeface="楷体" pitchFamily="49" charset="-122"/>
                <a:cs typeface="楷体_GB2312"/>
              </a:rPr>
              <a:t>为了保证资源的后续更新和可持续发展以及避免版权纠纷，请各专业与开发资源的公司或单位签订委托创作合同，所有权利归委托人所有，并要求其提供资源的源文件，如</a:t>
            </a:r>
            <a:r>
              <a:rPr lang="en-US" altLang="zh-CN" b="1" dirty="0" smtClean="0">
                <a:latin typeface="楷体" pitchFamily="49" charset="-122"/>
                <a:ea typeface="楷体" pitchFamily="49" charset="-122"/>
                <a:cs typeface="楷体_GB2312"/>
              </a:rPr>
              <a:t>flash</a:t>
            </a:r>
            <a:r>
              <a:rPr lang="zh-CN" altLang="en-US" b="1" dirty="0" smtClean="0">
                <a:latin typeface="楷体" pitchFamily="49" charset="-122"/>
                <a:ea typeface="楷体" pitchFamily="49" charset="-122"/>
                <a:cs typeface="楷体_GB2312"/>
              </a:rPr>
              <a:t>的</a:t>
            </a:r>
            <a:r>
              <a:rPr lang="en-US" altLang="zh-CN" b="1" dirty="0" err="1" smtClean="0">
                <a:latin typeface="楷体" pitchFamily="49" charset="-122"/>
                <a:ea typeface="楷体" pitchFamily="49" charset="-122"/>
                <a:cs typeface="楷体_GB2312"/>
              </a:rPr>
              <a:t>fla</a:t>
            </a:r>
            <a:r>
              <a:rPr lang="zh-CN" altLang="en-US" b="1" dirty="0" smtClean="0">
                <a:latin typeface="楷体" pitchFamily="49" charset="-122"/>
                <a:ea typeface="楷体" pitchFamily="49" charset="-122"/>
                <a:cs typeface="楷体_GB2312"/>
              </a:rPr>
              <a:t>文件。平台中将提供版本管理功能。</a:t>
            </a:r>
            <a:endParaRPr lang="en-US" altLang="zh-CN" b="1" dirty="0" smtClean="0">
              <a:latin typeface="楷体" pitchFamily="49" charset="-122"/>
              <a:ea typeface="楷体" pitchFamily="49" charset="-122"/>
              <a:cs typeface="楷体_GB2312"/>
            </a:endParaRPr>
          </a:p>
          <a:p>
            <a:pPr>
              <a:lnSpc>
                <a:spcPct val="130000"/>
              </a:lnSpc>
              <a:spcBef>
                <a:spcPct val="20000"/>
              </a:spcBef>
              <a:buSzPct val="75000"/>
            </a:pPr>
            <a:r>
              <a:rPr lang="en-US" altLang="zh-CN" b="1" dirty="0" smtClean="0">
                <a:latin typeface="楷体" pitchFamily="49" charset="-122"/>
                <a:ea typeface="楷体" pitchFamily="49" charset="-122"/>
                <a:cs typeface="楷体_GB2312"/>
              </a:rPr>
              <a:t>    2.</a:t>
            </a:r>
            <a:r>
              <a:rPr lang="zh-CN" altLang="en-US" b="1" dirty="0" smtClean="0">
                <a:latin typeface="楷体" pitchFamily="49" charset="-122"/>
                <a:ea typeface="楷体" pitchFamily="49" charset="-122"/>
                <a:cs typeface="楷体_GB2312"/>
              </a:rPr>
              <a:t>教学资源的建设要充分考虑网络化、标准化、兼容性等问题。</a:t>
            </a:r>
            <a:endParaRPr lang="en-US" altLang="zh-CN" b="1" dirty="0" smtClean="0">
              <a:latin typeface="楷体" pitchFamily="49" charset="-122"/>
              <a:ea typeface="楷体" pitchFamily="49" charset="-122"/>
              <a:cs typeface="楷体_GB2312"/>
            </a:endParaRPr>
          </a:p>
          <a:p>
            <a:pPr>
              <a:lnSpc>
                <a:spcPct val="130000"/>
              </a:lnSpc>
              <a:spcBef>
                <a:spcPct val="20000"/>
              </a:spcBef>
              <a:buSzPct val="75000"/>
            </a:pPr>
            <a:r>
              <a:rPr lang="en-US" altLang="zh-CN" b="1" dirty="0" smtClean="0">
                <a:latin typeface="楷体" pitchFamily="49" charset="-122"/>
                <a:ea typeface="楷体" pitchFamily="49" charset="-122"/>
                <a:cs typeface="楷体_GB2312"/>
              </a:rPr>
              <a:t>    3.</a:t>
            </a:r>
            <a:r>
              <a:rPr lang="zh-CN" altLang="en-US" b="1" dirty="0" smtClean="0">
                <a:latin typeface="楷体" pitchFamily="49" charset="-122"/>
                <a:ea typeface="楷体" pitchFamily="49" charset="-122"/>
                <a:cs typeface="楷体_GB2312"/>
              </a:rPr>
              <a:t>单个素材内容要相对完整。</a:t>
            </a:r>
            <a:r>
              <a:rPr lang="zh-CN" altLang="en-US" b="1" dirty="0" smtClean="0">
                <a:latin typeface="楷体" pitchFamily="49" charset="-122"/>
                <a:ea typeface="楷体" pitchFamily="49" charset="-122"/>
                <a:cs typeface="楷体_GB2312"/>
                <a:hlinkClick r:id="rId3" action="ppaction://hlinkfile"/>
              </a:rPr>
              <a:t>如完整的介绍一个知识点、技能点</a:t>
            </a:r>
            <a:r>
              <a:rPr lang="zh-CN" altLang="en-US" b="1" dirty="0" smtClean="0">
                <a:latin typeface="楷体" pitchFamily="49" charset="-122"/>
                <a:ea typeface="楷体" pitchFamily="49" charset="-122"/>
                <a:cs typeface="楷体_GB2312"/>
              </a:rPr>
              <a:t>。</a:t>
            </a:r>
            <a:endParaRPr lang="en-US" altLang="zh-CN" b="1" dirty="0" smtClean="0">
              <a:latin typeface="楷体" pitchFamily="49" charset="-122"/>
              <a:ea typeface="楷体" pitchFamily="49" charset="-122"/>
              <a:cs typeface="楷体_GB2312"/>
            </a:endParaRPr>
          </a:p>
          <a:p>
            <a:pPr>
              <a:lnSpc>
                <a:spcPct val="130000"/>
              </a:lnSpc>
              <a:spcBef>
                <a:spcPct val="20000"/>
              </a:spcBef>
              <a:buSzPct val="75000"/>
            </a:pPr>
            <a:r>
              <a:rPr lang="en-US" altLang="zh-CN" b="1" dirty="0" smtClean="0">
                <a:latin typeface="楷体" pitchFamily="49" charset="-122"/>
                <a:ea typeface="楷体" pitchFamily="49" charset="-122"/>
                <a:cs typeface="楷体_GB2312"/>
              </a:rPr>
              <a:t>    4.</a:t>
            </a:r>
            <a:r>
              <a:rPr lang="zh-CN" altLang="en-US" b="1" dirty="0" smtClean="0">
                <a:latin typeface="楷体" pitchFamily="49" charset="-122"/>
                <a:ea typeface="楷体" pitchFamily="49" charset="-122"/>
                <a:cs typeface="楷体_GB2312"/>
              </a:rPr>
              <a:t>素材的开发需要先明确解决什么问题，是不是最好的表现形式。</a:t>
            </a:r>
            <a:endParaRPr lang="en-US" altLang="zh-CN" b="1" dirty="0" smtClean="0">
              <a:latin typeface="楷体" pitchFamily="49" charset="-122"/>
              <a:ea typeface="楷体" pitchFamily="49" charset="-122"/>
              <a:cs typeface="楷体_GB2312"/>
            </a:endParaRPr>
          </a:p>
          <a:p>
            <a:pPr>
              <a:lnSpc>
                <a:spcPct val="130000"/>
              </a:lnSpc>
              <a:spcBef>
                <a:spcPct val="20000"/>
              </a:spcBef>
              <a:buSzPct val="75000"/>
            </a:pPr>
            <a:r>
              <a:rPr lang="en-US" altLang="zh-CN" b="1" smtClean="0">
                <a:latin typeface="楷体" pitchFamily="49" charset="-122"/>
                <a:ea typeface="楷体" pitchFamily="49" charset="-122"/>
                <a:cs typeface="楷体_GB2312"/>
              </a:rPr>
              <a:t>    5.</a:t>
            </a:r>
            <a:r>
              <a:rPr lang="zh-CN" altLang="en-US" b="1" dirty="0" smtClean="0">
                <a:latin typeface="楷体" pitchFamily="49" charset="-122"/>
                <a:ea typeface="楷体" pitchFamily="49" charset="-122"/>
                <a:cs typeface="楷体_GB2312"/>
              </a:rPr>
              <a:t>资源的的互动性与交互设计</a:t>
            </a:r>
            <a:endParaRPr lang="en-US" altLang="zh-CN" b="1" dirty="0" smtClean="0">
              <a:latin typeface="楷体" pitchFamily="49" charset="-122"/>
              <a:ea typeface="楷体" pitchFamily="49" charset="-122"/>
              <a:cs typeface="楷体_GB2312"/>
            </a:endParaRPr>
          </a:p>
          <a:p>
            <a:pPr>
              <a:lnSpc>
                <a:spcPct val="130000"/>
              </a:lnSpc>
              <a:spcBef>
                <a:spcPct val="20000"/>
              </a:spcBef>
              <a:buSzPct val="75000"/>
            </a:pPr>
            <a:endParaRPr lang="en-US" altLang="zh-CN" b="1" dirty="0" smtClean="0">
              <a:latin typeface="楷体" pitchFamily="49" charset="-122"/>
              <a:ea typeface="楷体" pitchFamily="49" charset="-122"/>
              <a:cs typeface="楷体_GB2312"/>
            </a:endParaRPr>
          </a:p>
        </p:txBody>
      </p:sp>
      <p:sp>
        <p:nvSpPr>
          <p:cNvPr id="3" name="标题 1"/>
          <p:cNvSpPr txBox="1">
            <a:spLocks/>
          </p:cNvSpPr>
          <p:nvPr/>
        </p:nvSpPr>
        <p:spPr>
          <a:xfrm>
            <a:off x="179388" y="188913"/>
            <a:ext cx="7440612" cy="576262"/>
          </a:xfrm>
          <a:prstGeom prst="rect">
            <a:avLst/>
          </a:prstGeom>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lang="zh-CN" altLang="en-US" sz="3200" b="1" kern="0" dirty="0">
                <a:solidFill>
                  <a:schemeClr val="tx2"/>
                </a:solidFill>
                <a:latin typeface="+mj-lt"/>
                <a:ea typeface="+mj-ea"/>
                <a:cs typeface="楷体_GB2312"/>
              </a:rPr>
              <a:t>素材</a:t>
            </a:r>
            <a:r>
              <a:rPr lang="zh-CN" altLang="en-US" sz="3200" b="1" kern="0" noProof="0" dirty="0" smtClean="0">
                <a:solidFill>
                  <a:schemeClr val="tx2"/>
                </a:solidFill>
                <a:latin typeface="+mj-lt"/>
                <a:ea typeface="+mj-ea"/>
                <a:cs typeface="楷体_GB2312"/>
              </a:rPr>
              <a:t>建设</a:t>
            </a:r>
            <a:endParaRPr kumimoji="0" lang="zh-CN" altLang="en-US" sz="3200" b="1" i="0" u="none" strike="noStrike" kern="0" cap="none" spc="0" normalizeH="0" baseline="0" noProof="0" dirty="0" smtClean="0">
              <a:ln>
                <a:noFill/>
              </a:ln>
              <a:solidFill>
                <a:schemeClr val="tx2"/>
              </a:solidFill>
              <a:effectLst/>
              <a:uLnTx/>
              <a:uFillTx/>
              <a:latin typeface="+mj-lt"/>
              <a:ea typeface="+mj-ea"/>
              <a:cs typeface="楷体_GB2312"/>
            </a:endParaRPr>
          </a:p>
        </p:txBody>
      </p:sp>
    </p:spTree>
  </p:cSld>
  <p:clrMapOvr>
    <a:masterClrMapping/>
  </p:clrMapOvr>
  <p:timing>
    <p:tnLst>
      <p:par>
        <p:cTn xmlns:p14="http://schemas.microsoft.com/office/powerpoint/2010/mai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4"/>
          <p:cNvSpPr>
            <a:spLocks noGrp="1" noChangeArrowheads="1"/>
          </p:cNvSpPr>
          <p:nvPr>
            <p:ph type="ctrTitle" idx="4294967295"/>
          </p:nvPr>
        </p:nvSpPr>
        <p:spPr>
          <a:xfrm>
            <a:off x="0" y="1700808"/>
            <a:ext cx="9144000" cy="3312368"/>
          </a:xfrm>
          <a:solidFill>
            <a:schemeClr val="accent1">
              <a:alpha val="96077"/>
            </a:schemeClr>
          </a:solidFill>
        </p:spPr>
        <p:txBody>
          <a:bodyPr anchorCtr="1"/>
          <a:lstStyle/>
          <a:p>
            <a:pPr algn="ctr" eaLnBrk="1" hangingPunct="1"/>
            <a:r>
              <a:rPr lang="zh-CN" altLang="en-US" sz="5400" dirty="0" smtClean="0">
                <a:solidFill>
                  <a:srgbClr val="000099"/>
                </a:solidFill>
                <a:latin typeface="华文隶书" pitchFamily="2" charset="-122"/>
                <a:ea typeface="华文隶书" pitchFamily="2" charset="-122"/>
              </a:rPr>
              <a:t>谢谢大家！</a:t>
            </a:r>
            <a:r>
              <a:rPr lang="en-US" altLang="zh-CN" sz="5400" dirty="0" smtClean="0">
                <a:solidFill>
                  <a:srgbClr val="000099"/>
                </a:solidFill>
                <a:latin typeface="华文隶书" pitchFamily="2" charset="-122"/>
                <a:ea typeface="华文隶书" pitchFamily="2" charset="-122"/>
              </a:rPr>
              <a:t/>
            </a:r>
            <a:br>
              <a:rPr lang="en-US" altLang="zh-CN" sz="5400" dirty="0" smtClean="0">
                <a:solidFill>
                  <a:srgbClr val="000099"/>
                </a:solidFill>
                <a:latin typeface="华文隶书" pitchFamily="2" charset="-122"/>
                <a:ea typeface="华文隶书" pitchFamily="2" charset="-122"/>
              </a:rPr>
            </a:br>
            <a:r>
              <a:rPr lang="zh-CN" altLang="en-US" sz="2800" dirty="0" smtClean="0">
                <a:solidFill>
                  <a:srgbClr val="FF860D"/>
                </a:solidFill>
                <a:latin typeface="华文楷体" pitchFamily="2" charset="-122"/>
                <a:ea typeface="华文楷体" pitchFamily="2" charset="-122"/>
              </a:rPr>
              <a:t>高等职业教育教学资源中心</a:t>
            </a:r>
            <a:r>
              <a:rPr lang="en-US" altLang="zh-CN" sz="2800" dirty="0" smtClean="0">
                <a:solidFill>
                  <a:srgbClr val="FF860D"/>
                </a:solidFill>
                <a:latin typeface="华文楷体" pitchFamily="2" charset="-122"/>
                <a:ea typeface="华文楷体" pitchFamily="2" charset="-122"/>
              </a:rPr>
              <a:t/>
            </a:r>
            <a:br>
              <a:rPr lang="en-US" altLang="zh-CN" sz="2800" dirty="0" smtClean="0">
                <a:solidFill>
                  <a:srgbClr val="FF860D"/>
                </a:solidFill>
                <a:latin typeface="华文楷体" pitchFamily="2" charset="-122"/>
                <a:ea typeface="华文楷体" pitchFamily="2" charset="-122"/>
              </a:rPr>
            </a:br>
            <a:r>
              <a:rPr lang="en-US" altLang="zh-CN" sz="2800" dirty="0" smtClean="0">
                <a:solidFill>
                  <a:srgbClr val="FF860D"/>
                </a:solidFill>
                <a:latin typeface="华文楷体" pitchFamily="2" charset="-122"/>
                <a:ea typeface="华文楷体" pitchFamily="2" charset="-122"/>
              </a:rPr>
              <a:t>http://www.cchve.com.cn</a:t>
            </a:r>
            <a:endParaRPr lang="zh-CN" altLang="en-US" sz="2800" dirty="0" smtClean="0">
              <a:solidFill>
                <a:srgbClr val="FF860D"/>
              </a:solidFill>
              <a:latin typeface="华文楷体" pitchFamily="2" charset="-122"/>
              <a:ea typeface="华文楷体" pitchFamily="2" charset="-122"/>
            </a:endParaRPr>
          </a:p>
        </p:txBody>
      </p:sp>
    </p:spTree>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2"/>
          <p:cNvSpPr txBox="1">
            <a:spLocks/>
          </p:cNvSpPr>
          <p:nvPr/>
        </p:nvSpPr>
        <p:spPr>
          <a:xfrm>
            <a:off x="468313" y="1268413"/>
            <a:ext cx="8496300" cy="4824412"/>
          </a:xfrm>
          <a:prstGeom prst="rect">
            <a:avLst/>
          </a:prstGeom>
        </p:spPr>
        <p:txBody>
          <a:bodyPr/>
          <a:lstStyle/>
          <a:p>
            <a:pPr marL="342900" marR="0" lvl="0" indent="-342900" algn="l" defTabSz="914400" rtl="0" eaLnBrk="0" fontAlgn="base" latinLnBrk="0" hangingPunct="0">
              <a:lnSpc>
                <a:spcPct val="100000"/>
              </a:lnSpc>
              <a:spcBef>
                <a:spcPct val="20000"/>
              </a:spcBef>
              <a:spcAft>
                <a:spcPct val="0"/>
              </a:spcAft>
              <a:buClrTx/>
              <a:buSzPct val="75000"/>
              <a:tabLst/>
              <a:defRPr/>
            </a:pPr>
            <a:endParaRPr kumimoji="0" lang="zh-CN" altLang="en-US" sz="2400" b="1" i="0" u="none" strike="noStrike" kern="0" cap="none" spc="0" normalizeH="0" baseline="0" noProof="0" dirty="0" smtClean="0">
              <a:ln>
                <a:noFill/>
              </a:ln>
              <a:solidFill>
                <a:schemeClr val="tx1"/>
              </a:solidFill>
              <a:effectLst/>
              <a:uLnTx/>
              <a:uFillTx/>
              <a:latin typeface="仿宋" pitchFamily="49" charset="-122"/>
              <a:ea typeface="仿宋" pitchFamily="49" charset="-122"/>
              <a:cs typeface="楷体_GB2312"/>
            </a:endParaRPr>
          </a:p>
        </p:txBody>
      </p:sp>
      <p:sp>
        <p:nvSpPr>
          <p:cNvPr id="3" name="TextBox 2"/>
          <p:cNvSpPr txBox="1"/>
          <p:nvPr/>
        </p:nvSpPr>
        <p:spPr>
          <a:xfrm>
            <a:off x="251520" y="260648"/>
            <a:ext cx="2031325" cy="646331"/>
          </a:xfrm>
          <a:prstGeom prst="rect">
            <a:avLst/>
          </a:prstGeom>
          <a:noFill/>
        </p:spPr>
        <p:txBody>
          <a:bodyPr wrap="none" rtlCol="0">
            <a:spAutoFit/>
          </a:bodyPr>
          <a:lstStyle/>
          <a:p>
            <a:r>
              <a:rPr lang="zh-CN" altLang="en-US" sz="3600" dirty="0" smtClean="0">
                <a:latin typeface="黑体" pitchFamily="49" charset="-122"/>
                <a:ea typeface="黑体" pitchFamily="49" charset="-122"/>
              </a:rPr>
              <a:t>顶层设计</a:t>
            </a:r>
            <a:endParaRPr lang="zh-CN" altLang="en-US" sz="3600" dirty="0">
              <a:latin typeface="黑体" pitchFamily="49" charset="-122"/>
              <a:ea typeface="黑体" pitchFamily="49" charset="-122"/>
            </a:endParaRPr>
          </a:p>
        </p:txBody>
      </p:sp>
      <p:sp>
        <p:nvSpPr>
          <p:cNvPr id="4" name="TextBox 3"/>
          <p:cNvSpPr txBox="1"/>
          <p:nvPr/>
        </p:nvSpPr>
        <p:spPr>
          <a:xfrm>
            <a:off x="323528" y="1340768"/>
            <a:ext cx="8424936" cy="2308324"/>
          </a:xfrm>
          <a:prstGeom prst="rect">
            <a:avLst/>
          </a:prstGeom>
          <a:noFill/>
        </p:spPr>
        <p:txBody>
          <a:bodyPr wrap="square" rtlCol="0">
            <a:spAutoFit/>
          </a:bodyPr>
          <a:lstStyle/>
          <a:p>
            <a:pPr>
              <a:lnSpc>
                <a:spcPct val="150000"/>
              </a:lnSpc>
            </a:pPr>
            <a:r>
              <a:rPr lang="zh-CN" altLang="en-US" b="1" dirty="0" smtClean="0">
                <a:effectLst>
                  <a:outerShdw blurRad="38100" dist="38100" dir="2700000" algn="tl">
                    <a:srgbClr val="000000">
                      <a:alpha val="43137"/>
                    </a:srgbClr>
                  </a:outerShdw>
                </a:effectLst>
                <a:latin typeface="仿宋" pitchFamily="49" charset="-122"/>
                <a:ea typeface="仿宋" pitchFamily="49" charset="-122"/>
              </a:rPr>
              <a:t>核心：</a:t>
            </a:r>
            <a:r>
              <a:rPr lang="zh-CN" altLang="zh-CN" b="1" dirty="0" smtClean="0">
                <a:effectLst>
                  <a:outerShdw blurRad="38100" dist="38100" dir="2700000" algn="tl">
                    <a:srgbClr val="000000">
                      <a:alpha val="43137"/>
                    </a:srgbClr>
                  </a:outerShdw>
                </a:effectLst>
                <a:latin typeface="仿宋" pitchFamily="49" charset="-122"/>
                <a:ea typeface="仿宋" pitchFamily="49" charset="-122"/>
              </a:rPr>
              <a:t>信息</a:t>
            </a:r>
            <a:r>
              <a:rPr lang="zh-CN" altLang="en-US" b="1" dirty="0" smtClean="0">
                <a:effectLst>
                  <a:outerShdw blurRad="38100" dist="38100" dir="2700000" algn="tl">
                    <a:srgbClr val="000000">
                      <a:alpha val="43137"/>
                    </a:srgbClr>
                  </a:outerShdw>
                </a:effectLst>
                <a:latin typeface="仿宋" pitchFamily="49" charset="-122"/>
                <a:ea typeface="仿宋" pitchFamily="49" charset="-122"/>
              </a:rPr>
              <a:t>技术环境下，如何促进人才培养</a:t>
            </a:r>
            <a:r>
              <a:rPr lang="zh-CN" altLang="zh-CN" b="1" dirty="0" smtClean="0">
                <a:effectLst>
                  <a:outerShdw blurRad="38100" dist="38100" dir="2700000" algn="tl">
                    <a:srgbClr val="000000">
                      <a:alpha val="43137"/>
                    </a:srgbClr>
                  </a:outerShdw>
                </a:effectLst>
                <a:latin typeface="仿宋" pitchFamily="49" charset="-122"/>
                <a:ea typeface="仿宋" pitchFamily="49" charset="-122"/>
              </a:rPr>
              <a:t>。</a:t>
            </a:r>
            <a:endParaRPr lang="en-US" altLang="zh-CN" b="1" dirty="0" smtClean="0">
              <a:effectLst>
                <a:outerShdw blurRad="38100" dist="38100" dir="2700000" algn="tl">
                  <a:srgbClr val="000000">
                    <a:alpha val="43137"/>
                  </a:srgbClr>
                </a:outerShdw>
              </a:effectLst>
              <a:latin typeface="仿宋" pitchFamily="49" charset="-122"/>
              <a:ea typeface="仿宋" pitchFamily="49" charset="-122"/>
            </a:endParaRPr>
          </a:p>
          <a:p>
            <a:pPr>
              <a:lnSpc>
                <a:spcPct val="150000"/>
              </a:lnSpc>
            </a:pPr>
            <a:r>
              <a:rPr lang="zh-CN" altLang="en-US" b="1" dirty="0" smtClean="0">
                <a:effectLst>
                  <a:outerShdw blurRad="38100" dist="38100" dir="2700000" algn="tl">
                    <a:srgbClr val="000000">
                      <a:alpha val="43137"/>
                    </a:srgbClr>
                  </a:outerShdw>
                </a:effectLst>
                <a:latin typeface="仿宋" pitchFamily="49" charset="-122"/>
                <a:ea typeface="仿宋" pitchFamily="49" charset="-122"/>
              </a:rPr>
              <a:t>定位：辅助教学、辅助学习；开展自主学习；</a:t>
            </a:r>
            <a:r>
              <a:rPr lang="en-US" altLang="zh-CN" b="1" dirty="0" smtClean="0">
                <a:effectLst>
                  <a:outerShdw blurRad="38100" dist="38100" dir="2700000" algn="tl">
                    <a:srgbClr val="000000">
                      <a:alpha val="43137"/>
                    </a:srgbClr>
                  </a:outerShdw>
                </a:effectLst>
                <a:latin typeface="仿宋" pitchFamily="49" charset="-122"/>
                <a:ea typeface="仿宋" pitchFamily="49" charset="-122"/>
              </a:rPr>
              <a:t>E-learning</a:t>
            </a:r>
            <a:r>
              <a:rPr lang="zh-CN" altLang="en-US" b="1" dirty="0" smtClean="0">
                <a:effectLst>
                  <a:outerShdw blurRad="38100" dist="38100" dir="2700000" algn="tl">
                    <a:srgbClr val="000000">
                      <a:alpha val="43137"/>
                    </a:srgbClr>
                  </a:outerShdw>
                </a:effectLst>
                <a:latin typeface="仿宋" pitchFamily="49" charset="-122"/>
                <a:ea typeface="仿宋" pitchFamily="49" charset="-122"/>
              </a:rPr>
              <a:t>。</a:t>
            </a:r>
            <a:endParaRPr lang="en-US" altLang="zh-CN" b="1" dirty="0" smtClean="0">
              <a:effectLst>
                <a:outerShdw blurRad="38100" dist="38100" dir="2700000" algn="tl">
                  <a:srgbClr val="000000">
                    <a:alpha val="43137"/>
                  </a:srgbClr>
                </a:outerShdw>
              </a:effectLst>
              <a:latin typeface="仿宋" pitchFamily="49" charset="-122"/>
              <a:ea typeface="仿宋" pitchFamily="49" charset="-122"/>
            </a:endParaRPr>
          </a:p>
          <a:p>
            <a:pPr>
              <a:lnSpc>
                <a:spcPct val="150000"/>
              </a:lnSpc>
            </a:pPr>
            <a:r>
              <a:rPr lang="zh-CN" altLang="en-US" b="1" dirty="0" smtClean="0">
                <a:effectLst>
                  <a:outerShdw blurRad="38100" dist="38100" dir="2700000" algn="tl">
                    <a:srgbClr val="000000">
                      <a:alpha val="43137"/>
                    </a:srgbClr>
                  </a:outerShdw>
                </a:effectLst>
                <a:latin typeface="仿宋" pitchFamily="49" charset="-122"/>
                <a:ea typeface="仿宋" pitchFamily="49" charset="-122"/>
              </a:rPr>
              <a:t>原则：可共享、可重用、精优选、系统化。</a:t>
            </a:r>
            <a:endParaRPr lang="zh-CN" altLang="en-US" b="1" dirty="0" smtClean="0">
              <a:latin typeface="仿宋" pitchFamily="49" charset="-122"/>
              <a:ea typeface="仿宋" pitchFamily="49" charset="-122"/>
            </a:endParaRPr>
          </a:p>
          <a:p>
            <a:pPr>
              <a:lnSpc>
                <a:spcPct val="150000"/>
              </a:lnSpc>
            </a:pPr>
            <a:r>
              <a:rPr lang="zh-CN" altLang="en-US" b="1" dirty="0" smtClean="0">
                <a:effectLst>
                  <a:outerShdw blurRad="38100" dist="38100" dir="2700000" algn="tl">
                    <a:srgbClr val="000000">
                      <a:alpha val="43137"/>
                    </a:srgbClr>
                  </a:outerShdw>
                </a:effectLst>
                <a:latin typeface="仿宋" pitchFamily="49" charset="-122"/>
                <a:ea typeface="仿宋" pitchFamily="49" charset="-122"/>
              </a:rPr>
              <a:t>关键：如何用资源库</a:t>
            </a:r>
            <a:r>
              <a:rPr lang="en-US" altLang="zh-CN" b="1" dirty="0" smtClean="0">
                <a:effectLst>
                  <a:outerShdw blurRad="38100" dist="38100" dir="2700000" algn="tl">
                    <a:srgbClr val="000000">
                      <a:alpha val="43137"/>
                    </a:srgbClr>
                  </a:outerShdw>
                </a:effectLst>
                <a:latin typeface="仿宋" pitchFamily="49" charset="-122"/>
                <a:ea typeface="仿宋" pitchFamily="49" charset="-122"/>
              </a:rPr>
              <a:t>——</a:t>
            </a:r>
            <a:r>
              <a:rPr lang="zh-CN" altLang="en-US" b="1" dirty="0" smtClean="0">
                <a:effectLst>
                  <a:outerShdw blurRad="38100" dist="38100" dir="2700000" algn="tl">
                    <a:srgbClr val="000000">
                      <a:alpha val="43137"/>
                    </a:srgbClr>
                  </a:outerShdw>
                </a:effectLst>
                <a:latin typeface="仿宋" pitchFamily="49" charset="-122"/>
                <a:ea typeface="仿宋" pitchFamily="49" charset="-122"/>
              </a:rPr>
              <a:t>教学理念、学习模式的改革。</a:t>
            </a:r>
            <a:endParaRPr lang="en-US" altLang="zh-CN" b="1" dirty="0" smtClean="0">
              <a:effectLst>
                <a:outerShdw blurRad="38100" dist="38100" dir="2700000" algn="tl">
                  <a:srgbClr val="000000">
                    <a:alpha val="43137"/>
                  </a:srgbClr>
                </a:outerShdw>
              </a:effectLst>
              <a:latin typeface="仿宋" pitchFamily="49" charset="-122"/>
              <a:ea typeface="仿宋" pitchFamily="49" charset="-122"/>
            </a:endParaRPr>
          </a:p>
        </p:txBody>
      </p:sp>
    </p:spTree>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社长">
  <a:themeElements>
    <a:clrScheme name="社长 14">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80808"/>
      </a:hlink>
      <a:folHlink>
        <a:srgbClr val="080808"/>
      </a:folHlink>
    </a:clrScheme>
    <a:fontScheme name="社长">
      <a:majorFont>
        <a:latin typeface="楷体_GB2312"/>
        <a:ea typeface="楷体_GB2312"/>
        <a:cs typeface=""/>
      </a:majorFont>
      <a:minorFont>
        <a:latin typeface="楷体_GB2312"/>
        <a:ea typeface="楷体_GB2312"/>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zh-CN" sz="2400" b="0" i="0" u="none" strike="noStrike" cap="none" normalizeH="0" baseline="0" smtClean="0">
            <a:ln>
              <a:noFill/>
            </a:ln>
            <a:solidFill>
              <a:schemeClr val="tx1"/>
            </a:solidFill>
            <a:effectLst/>
            <a:latin typeface="Arial" charset="0"/>
            <a:ea typeface="宋体" pitchFamily="2" charset="-122"/>
          </a:defRPr>
        </a:defPPr>
      </a:lstStyle>
    </a:spDef>
    <a:lnDef>
      <a:spPr bwMode="auto">
        <a:xfrm>
          <a:off x="0" y="0"/>
          <a:ext cx="1" cy="1"/>
        </a:xfrm>
        <a:custGeom>
          <a:avLst/>
          <a:gdLst/>
          <a:ahLst/>
          <a:cxnLst/>
          <a:rect l="0" t="0" r="0" b="0"/>
          <a:pathLst/>
        </a:custGeom>
        <a:no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zh-CN" sz="2400" b="0" i="0" u="none" strike="noStrike" cap="none" normalizeH="0" baseline="0" smtClean="0">
            <a:ln>
              <a:noFill/>
            </a:ln>
            <a:solidFill>
              <a:schemeClr val="tx1"/>
            </a:solidFill>
            <a:effectLst/>
            <a:latin typeface="Arial" charset="0"/>
            <a:ea typeface="宋体" pitchFamily="2" charset="-122"/>
          </a:defRPr>
        </a:defPPr>
      </a:lstStyle>
    </a:lnDef>
  </a:objectDefaults>
  <a:extraClrSchemeLst>
    <a:extraClrScheme>
      <a:clrScheme name="社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社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社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社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社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社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社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社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社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社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社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社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社长 13">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80808"/>
        </a:hlink>
        <a:folHlink>
          <a:srgbClr val="99CC00"/>
        </a:folHlink>
      </a:clrScheme>
      <a:clrMap bg1="lt1" tx1="dk1" bg2="lt2" tx2="dk2" accent1="accent1" accent2="accent2" accent3="accent3" accent4="accent4" accent5="accent5" accent6="accent6" hlink="hlink" folHlink="folHlink"/>
    </a:extraClrScheme>
    <a:extraClrScheme>
      <a:clrScheme name="社长 14">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80808"/>
        </a:hlink>
        <a:folHlink>
          <a:srgbClr val="080808"/>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0</TotalTime>
  <Words>2573</Words>
  <Application>Microsoft Macintosh PowerPoint</Application>
  <PresentationFormat>全屏显示(4:3)</PresentationFormat>
  <Paragraphs>715</Paragraphs>
  <Slides>85</Slides>
  <Notes>82</Notes>
  <HiddenSlides>0</HiddenSlides>
  <MMClips>8</MMClips>
  <ScaleCrop>false</ScaleCrop>
  <HeadingPairs>
    <vt:vector size="4" baseType="variant">
      <vt:variant>
        <vt:lpstr>主题</vt:lpstr>
      </vt:variant>
      <vt:variant>
        <vt:i4>1</vt:i4>
      </vt:variant>
      <vt:variant>
        <vt:lpstr>幻灯片标题</vt:lpstr>
      </vt:variant>
      <vt:variant>
        <vt:i4>85</vt:i4>
      </vt:variant>
    </vt:vector>
  </HeadingPairs>
  <TitlesOfParts>
    <vt:vector size="86" baseType="lpstr">
      <vt:lpstr>社长</vt:lpstr>
      <vt:lpstr>PowerPoint 演示文稿</vt:lpstr>
      <vt:lpstr>主要内容</vt:lpstr>
      <vt:lpstr>建设思路与框架</vt:lpstr>
      <vt:lpstr>背景</vt:lpstr>
      <vt:lpstr>立项专业</vt:lpstr>
      <vt:lpstr>建设目标</vt:lpstr>
      <vt:lpstr>建设内容</vt:lpstr>
      <vt:lpstr>PowerPoint 演示文稿</vt:lpstr>
      <vt:lpstr>PowerPoint 演示文稿</vt:lpstr>
      <vt:lpstr>用户第一的建设思路</vt:lpstr>
      <vt:lpstr>PowerPoint 演示文稿</vt:lpstr>
      <vt:lpstr>PowerPoint 演示文稿</vt:lpstr>
      <vt:lpstr>PowerPoint 演示文稿</vt:lpstr>
      <vt:lpstr>最突出的问题</vt:lpstr>
      <vt:lpstr>资源建设标准</vt:lpstr>
      <vt:lpstr>标准分类</vt:lpstr>
      <vt:lpstr>素材技术标准</vt:lpstr>
      <vt:lpstr>素材技术标准</vt:lpstr>
      <vt:lpstr>基本素材</vt:lpstr>
      <vt:lpstr>文本类</vt:lpstr>
      <vt:lpstr>文本类</vt:lpstr>
      <vt:lpstr>文本类</vt:lpstr>
      <vt:lpstr>图形/图像类</vt:lpstr>
      <vt:lpstr>图形/图像类</vt:lpstr>
      <vt:lpstr>图形/图像类</vt:lpstr>
      <vt:lpstr>音频类</vt:lpstr>
      <vt:lpstr>音频类</vt:lpstr>
      <vt:lpstr>音频类</vt:lpstr>
      <vt:lpstr>视频类</vt:lpstr>
      <vt:lpstr>视频类</vt:lpstr>
      <vt:lpstr>视频类</vt:lpstr>
      <vt:lpstr>动画类</vt:lpstr>
      <vt:lpstr>动画类</vt:lpstr>
      <vt:lpstr>动画类</vt:lpstr>
      <vt:lpstr>教学课件</vt:lpstr>
      <vt:lpstr>教学课件</vt:lpstr>
      <vt:lpstr>教学课件</vt:lpstr>
      <vt:lpstr>教学课件</vt:lpstr>
      <vt:lpstr>标准分类</vt:lpstr>
      <vt:lpstr>PowerPoint 演示文稿</vt:lpstr>
      <vt:lpstr>标准分类</vt:lpstr>
      <vt:lpstr>封装标准</vt:lpstr>
      <vt:lpstr>建设成果</vt:lpstr>
      <vt:lpstr>建设成果</vt:lpstr>
      <vt:lpstr>建设成果</vt:lpstr>
      <vt:lpstr>平台设计思路</vt:lpstr>
      <vt:lpstr>通用框架</vt:lpstr>
      <vt:lpstr>PowerPoint 演示文稿</vt:lpstr>
      <vt:lpstr>PowerPoint 演示文稿</vt:lpstr>
      <vt:lpstr>建设与集成</vt:lpstr>
      <vt:lpstr>资源结构——积件式</vt:lpstr>
      <vt:lpstr>应用模式</vt:lpstr>
      <vt:lpstr>系统门户</vt:lpstr>
      <vt:lpstr>专业门户</vt:lpstr>
      <vt:lpstr>课程门户</vt:lpstr>
      <vt:lpstr>PowerPoint 演示文稿</vt:lpstr>
      <vt:lpstr>教学设计</vt:lpstr>
      <vt:lpstr>学习导航</vt:lpstr>
      <vt:lpstr>课程大纲和课程内容</vt:lpstr>
      <vt:lpstr>课程内容编辑</vt:lpstr>
      <vt:lpstr>PowerPoint 演示文稿</vt:lpstr>
      <vt:lpstr>作业&amp;测试</vt:lpstr>
      <vt:lpstr>答疑</vt:lpstr>
      <vt:lpstr>讨论区</vt:lpstr>
      <vt:lpstr>学习档案管理</vt:lpstr>
      <vt:lpstr>课程功能设置</vt:lpstr>
      <vt:lpstr>教学资产导出</vt:lpstr>
      <vt:lpstr>PowerPoint 演示文稿</vt:lpstr>
      <vt:lpstr>学习导航</vt:lpstr>
      <vt:lpstr>学习内容</vt:lpstr>
      <vt:lpstr>答疑</vt:lpstr>
      <vt:lpstr>讨论</vt:lpstr>
      <vt:lpstr>学习档案</vt:lpstr>
      <vt:lpstr>应用推广方案</vt:lpstr>
      <vt:lpstr>用户反馈——各模块收获评价</vt:lpstr>
      <vt:lpstr>用户反馈——最有启发的主要模块</vt:lpstr>
      <vt:lpstr>PowerPoint 演示文稿</vt:lpstr>
      <vt:lpstr>PowerPoint 演示文稿</vt:lpstr>
      <vt:lpstr>PowerPoint 演示文稿</vt:lpstr>
      <vt:lpstr>PowerPoint 演示文稿</vt:lpstr>
      <vt:lpstr>PowerPoint 演示文稿</vt:lpstr>
      <vt:lpstr>有关问题思考</vt:lpstr>
      <vt:lpstr>PowerPoint 演示文稿</vt:lpstr>
      <vt:lpstr>PowerPoint 演示文稿</vt:lpstr>
      <vt:lpstr>谢谢大家！ 高等职业教育教学资源中心 http://www.cchve.com.cn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
  <cp:lastModifiedBy/>
  <cp:revision>102</cp:revision>
  <dcterms:created xsi:type="dcterms:W3CDTF">2010-01-15T10:12:23Z</dcterms:created>
  <dcterms:modified xsi:type="dcterms:W3CDTF">2013-04-21T02:54:53Z</dcterms:modified>
</cp:coreProperties>
</file>